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2876"/>
  </p:normalViewPr>
  <p:slideViewPr>
    <p:cSldViewPr snapToGrid="0" snapToObjects="1">
      <p:cViewPr varScale="1">
        <p:scale>
          <a:sx n="62" d="100"/>
          <a:sy n="62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8947-481C-4B45-8819-34089D5A0E64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C7061-C43B-5249-9ED5-AE854C337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385F7882-5DD7-5B44-BA13-408E047FCD8E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115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411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094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>
              <a:spcBef>
                <a:spcPct val="30000"/>
              </a:spcBef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49263">
              <a:spcBef>
                <a:spcPct val="30000"/>
              </a:spcBef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49263">
              <a:spcBef>
                <a:spcPct val="30000"/>
              </a:spcBef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49263">
              <a:spcBef>
                <a:spcPct val="30000"/>
              </a:spcBef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49263">
              <a:spcBef>
                <a:spcPct val="30000"/>
              </a:spcBef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11200" algn="l"/>
                <a:tab pos="1420813" algn="l"/>
                <a:tab pos="2132013" algn="l"/>
                <a:tab pos="2841625" algn="l"/>
              </a:tabLs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>
              <a:spcBef>
                <a:spcPct val="0"/>
              </a:spcBef>
              <a:buSzPct val="45000"/>
              <a:buFont typeface="Wingdings" charset="2"/>
              <a:buNone/>
            </a:pPr>
            <a:fld id="{331BF38F-B447-4E42-804B-D331D2943B22}" type="slidenum">
              <a:rPr lang="en-US" altLang="x-none">
                <a:solidFill>
                  <a:srgbClr val="000000"/>
                </a:solidFill>
                <a:latin typeface="Arial" charset="0"/>
                <a:ea typeface="Microsoft YaHei" charset="-122"/>
                <a:cs typeface="Arial" charset="0"/>
              </a:rPr>
              <a:pPr algn="r" eaLnBrk="1" hangingPunct="1"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US" altLang="x-none">
              <a:solidFill>
                <a:srgbClr val="000000"/>
              </a:solidFill>
              <a:latin typeface="Arial" charset="0"/>
              <a:ea typeface="Microsoft YaHei" charset="-122"/>
              <a:cs typeface="Arial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endParaRPr lang="x-none" altLang="x-non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5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D3711F91-AC04-3F44-A554-8CC2E1F335D0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320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4320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07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BD51CDE6-EE53-0946-BE50-82125136FAEC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5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45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50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569FFC05-0BCF-FF42-A677-DFE0F0132C1C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729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473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06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536CB1ED-AFC9-DB44-8B06-1E0D3C5C730A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934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493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44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72E59675-49FF-E94B-B4DF-9C6BD8B6DFEE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7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5139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513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389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1B5F9611-608F-854B-94B7-D456BFEC26BF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8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534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534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198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25AA2383-1773-184F-87B7-05801B399FD6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9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554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554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9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506" tIns="45576" rIns="91506" bIns="45576" anchor="b"/>
          <a:lstStyle>
            <a:lvl1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defTabSz="449263" eaLnBrk="0" hangingPunct="0"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11200" algn="l"/>
                <a:tab pos="1420813" algn="l"/>
                <a:tab pos="2132013" algn="l"/>
                <a:tab pos="28416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 eaLnBrk="1" hangingPunct="1">
              <a:buSzPct val="45000"/>
              <a:buFont typeface="Wingdings" charset="0"/>
              <a:buNone/>
            </a:pPr>
            <a:fld id="{6009E8A2-8562-7A41-BDB7-8F2BF517387A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45000"/>
                <a:buFont typeface="Wingdings" charset="0"/>
                <a:buNone/>
              </a:pPr>
              <a:t>10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5753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575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1506" tIns="45576" rIns="91506" bIns="45576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25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B693-ED11-A548-B382-1287C33D61F9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576B8F-0FCD-E64F-A53E-2A5C202B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icafiremission.org/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image" Target="../media/image1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jpeg"/><Relationship Id="rId5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jpeg"/><Relationship Id="rId5" Type="http://schemas.openxmlformats.org/officeDocument/2006/relationships/image" Target="../media/image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.jpeg"/><Relationship Id="rId5" Type="http://schemas.openxmlformats.org/officeDocument/2006/relationships/image" Target="../media/image1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6.jpeg"/><Relationship Id="rId5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1524000" y="2971800"/>
            <a:ext cx="7162800" cy="1524000"/>
          </a:xfrm>
        </p:spPr>
        <p:txBody>
          <a:bodyPr/>
          <a:lstStyle/>
          <a:p>
            <a:pPr eaLnBrk="1" hangingPunct="1"/>
            <a:r>
              <a:rPr lang="en-US" altLang="x-none" dirty="0" smtClean="0"/>
              <a:t>Vehicle Stabilization</a:t>
            </a:r>
            <a:endParaRPr lang="en-US" alt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4300" y="4762500"/>
            <a:ext cx="4584700" cy="16446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Joe Elliot</a:t>
            </a:r>
          </a:p>
          <a:p>
            <a:pPr>
              <a:defRPr/>
            </a:pPr>
            <a:r>
              <a:rPr lang="en-US" dirty="0" smtClean="0"/>
              <a:t>Joe Hansen</a:t>
            </a:r>
          </a:p>
          <a:p>
            <a:pPr>
              <a:defRPr/>
            </a:pPr>
            <a:r>
              <a:rPr lang="en-US" dirty="0" smtClean="0"/>
              <a:t>Craig Duck</a:t>
            </a:r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rgbClr val="404040"/>
                </a:solidFill>
                <a:latin typeface="Trebuchet MS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rgbClr val="404040"/>
                </a:solidFill>
                <a:latin typeface="Trebuchet MS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rgbClr val="404040"/>
                </a:solidFill>
                <a:latin typeface="Trebuchet MS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04F6E2-C41C-474B-8FC4-19CF74637E15}" type="slidenum">
              <a:rPr lang="en-US" altLang="x-none">
                <a:solidFill>
                  <a:schemeClr val="accent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4" y="1"/>
            <a:ext cx="480377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51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High-Pressure Lift Air Bags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Most common air bags used by the fire service for rescue work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Heavily constructed 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Generally made of vulcanized rubber mats reinforced by steel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382" y="569608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0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857251"/>
            <a:ext cx="488791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TextBox 2"/>
          <p:cNvSpPr txBox="1">
            <a:spLocks noChangeArrowheads="1"/>
          </p:cNvSpPr>
          <p:nvPr/>
        </p:nvSpPr>
        <p:spPr bwMode="auto">
          <a:xfrm>
            <a:off x="3582988" y="3627439"/>
            <a:ext cx="4887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rgbClr val="404040"/>
                </a:solidFill>
                <a:latin typeface="Trebuchet MS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rgbClr val="404040"/>
                </a:solidFill>
                <a:latin typeface="Trebuchet MS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rgbClr val="404040"/>
                </a:solidFill>
                <a:latin typeface="Trebuchet MS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  <a:hlinkClick r:id="rId3"/>
              </a:rPr>
              <a:t>www.AfricaFireMission.org</a:t>
            </a:r>
            <a:endParaRPr lang="en-US" altLang="x-none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x-none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x-none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pic>
        <p:nvPicPr>
          <p:cNvPr id="6656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3" y="42783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43005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138" y="4275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4275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42973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4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/>
          <a:lstStyle/>
          <a:p>
            <a:r>
              <a:rPr lang="en-US" altLang="x-none" dirty="0">
                <a:latin typeface="Arial" charset="0"/>
                <a:ea typeface="Arial" charset="0"/>
                <a:cs typeface="Arial" charset="0"/>
              </a:rPr>
              <a:t>Materials utilized include: 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54301" y="4051300"/>
            <a:ext cx="5827713" cy="1968500"/>
          </a:xfrm>
          <a:gradFill>
            <a:gsLst>
              <a:gs pos="0">
                <a:srgbClr val="FFCC00">
                  <a:alpha val="89998"/>
                </a:srgbClr>
              </a:gs>
              <a:gs pos="100000">
                <a:srgbClr val="FFCC00">
                  <a:alpha val="25000"/>
                </a:srgbClr>
              </a:gs>
            </a:gsLst>
          </a:gradFill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Vehicle Stabilization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cs typeface="Arial" charset="0"/>
              </a:rPr>
              <a:t>Copyright 2014 </a:t>
            </a:r>
            <a:r>
              <a:rPr lang="en-US" dirty="0" smtClean="0">
                <a:latin typeface="Arial" charset="0"/>
                <a:cs typeface="Arial" charset="0"/>
              </a:rPr>
              <a:t>Jones &amp; </a:t>
            </a:r>
            <a:r>
              <a:rPr lang="en-US" dirty="0" smtClean="0">
                <a:latin typeface="Arial" charset="0"/>
                <a:cs typeface="Arial" charset="0"/>
              </a:rPr>
              <a:t>Bartlett Learning LLC and NFPA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8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Stabilization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Myriad Pro" charset="0"/>
                <a:ea typeface="Myriad Pro" charset="0"/>
                <a:cs typeface="Myriad Pro" charset="0"/>
              </a:rPr>
              <a:t>How does your agency handle vehicle stabilization?</a:t>
            </a:r>
            <a:endParaRPr lang="en-US" sz="2800" dirty="0">
              <a:latin typeface="Myriad Pro" charset="0"/>
              <a:ea typeface="Myriad Pro" charset="0"/>
              <a:cs typeface="Myriad Pro" charset="0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182" y="569608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114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Cribbing 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1" y="1828800"/>
            <a:ext cx="4113213" cy="4648200"/>
          </a:xfrm>
        </p:spPr>
        <p:txBody>
          <a:bodyPr>
            <a:normAutofit/>
          </a:bodyPr>
          <a:lstStyle/>
          <a:p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Used to stabilize a vehicle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Lengths of wood used to prevent a vehicle from moving backward and forward.</a:t>
            </a:r>
          </a:p>
        </p:txBody>
      </p:sp>
      <p:pic>
        <p:nvPicPr>
          <p:cNvPr id="1842183" name="Picture 7" descr="41528_CH26_FIG0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3962400" cy="2635250"/>
          </a:xfrm>
          <a:prstGeom prst="rect">
            <a:avLst/>
          </a:prstGeom>
          <a:noFill/>
          <a:ln w="19050">
            <a:solidFill>
              <a:srgbClr val="FFFFFF">
                <a:alpha val="34117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5534891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418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Step Chocks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1" y="1828800"/>
            <a:ext cx="4113213" cy="4648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Placed under the side of the vehicle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One toward front of vehicle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One toward rear of vehicle</a:t>
            </a:r>
          </a:p>
        </p:txBody>
      </p:sp>
      <p:pic>
        <p:nvPicPr>
          <p:cNvPr id="1844231" name="Picture 7" descr="41528_CH26_FIG0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3962400" cy="2635250"/>
          </a:xfrm>
          <a:prstGeom prst="rect">
            <a:avLst/>
          </a:prstGeom>
          <a:noFill/>
          <a:ln w="19050">
            <a:solidFill>
              <a:srgbClr val="FFFFFF">
                <a:alpha val="34117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836" y="568325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7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Box Crib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1" y="1828800"/>
            <a:ext cx="4113213" cy="4648200"/>
          </a:xfrm>
        </p:spPr>
        <p:txBody>
          <a:bodyPr>
            <a:normAutofit/>
          </a:bodyPr>
          <a:lstStyle/>
          <a:p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Standard cribbing can be used to form a box crib.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Place cribbing at right angles to the preceding layer of cribbing.</a:t>
            </a:r>
          </a:p>
        </p:txBody>
      </p:sp>
      <p:pic>
        <p:nvPicPr>
          <p:cNvPr id="1846279" name="Picture 7" descr="41528_CH26_FIG08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1"/>
            <a:ext cx="3962400" cy="2640013"/>
          </a:xfrm>
          <a:prstGeom prst="rect">
            <a:avLst/>
          </a:prstGeom>
          <a:noFill/>
          <a:ln w="19050">
            <a:solidFill>
              <a:srgbClr val="FFFFFF">
                <a:alpha val="34117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691" y="5597236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000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Wedges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1" y="1828800"/>
            <a:ext cx="4113213" cy="4648200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  <a:cs typeface="Arial" charset="0"/>
              </a:rPr>
              <a:t>Used to snug up loose cribbing or when using lift airbags</a:t>
            </a:r>
          </a:p>
          <a:p>
            <a:r>
              <a:rPr lang="en-US" sz="2800">
                <a:latin typeface="Arial" charset="0"/>
                <a:cs typeface="Arial" charset="0"/>
              </a:rPr>
              <a:t>Should be the same width as the cribbing</a:t>
            </a:r>
          </a:p>
        </p:txBody>
      </p:sp>
      <p:pic>
        <p:nvPicPr>
          <p:cNvPr id="1848327" name="Picture 7" descr="41528_CH26_FIG09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3962400" cy="2635250"/>
          </a:xfrm>
          <a:prstGeom prst="rect">
            <a:avLst/>
          </a:prstGeom>
          <a:noFill/>
          <a:ln w="19050">
            <a:solidFill>
              <a:srgbClr val="FFFFFF">
                <a:alpha val="34117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568325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67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Rescue Lift Air Bags 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1" y="1828800"/>
            <a:ext cx="4113213" cy="4648200"/>
          </a:xfrm>
        </p:spPr>
        <p:txBody>
          <a:bodyPr>
            <a:normAutofit/>
          </a:bodyPr>
          <a:lstStyle/>
          <a:p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Used to lift a vehicle or object off a victim 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Always use cribbing when using rescue lift air bags.</a:t>
            </a:r>
          </a:p>
        </p:txBody>
      </p:sp>
      <p:pic>
        <p:nvPicPr>
          <p:cNvPr id="1850375" name="Picture 7" descr="41528_CH26_FIG1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3962400" cy="2635250"/>
          </a:xfrm>
          <a:prstGeom prst="rect">
            <a:avLst/>
          </a:prstGeom>
          <a:noFill/>
          <a:ln w="19050">
            <a:solidFill>
              <a:srgbClr val="FFFFFF">
                <a:alpha val="34117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568325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419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Low-Pressure Lift Air Bags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Often used in recovery operations 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Sometimes used for vehicle rescue operations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Come in many shapes and sizes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Can be less stable until fully inflated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964" y="551411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67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Medium-Pressure Lift Air Bags 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Have either two or three cells inside their design</a:t>
            </a:r>
          </a:p>
          <a:p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Best when used in aircraft or truck rescue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654" y="5696080"/>
            <a:ext cx="127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425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MAP_SHAPE" val="Rectangle 3"/>
  <p:tag name="IIW_TYPE_IMAGE" val="Text Box 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MAP_SHAPE" val="Rectangle 3"/>
  <p:tag name="IIW_TYPE_IMAGE" val="Text Box 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MAP_SHAPE" val="Rectangle 3"/>
  <p:tag name="IIW_TYPE_IMAGE" val="Text Box 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MAP_SHAPE" val="Rectangle 3"/>
  <p:tag name="IIW_TYPE_IMAGE" val="Text Box 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MAP_SHAPE" val="Rectangle 3"/>
  <p:tag name="IIW_TYPE_IMAGE" val="Text Box 5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228</Words>
  <Application>Microsoft Macintosh PowerPoint</Application>
  <PresentationFormat>Widescreen</PresentationFormat>
  <Paragraphs>49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Arial</vt:lpstr>
      <vt:lpstr>Microsoft YaHei</vt:lpstr>
      <vt:lpstr>Myriad Pro</vt:lpstr>
      <vt:lpstr>Trebuchet MS</vt:lpstr>
      <vt:lpstr>Wingdings</vt:lpstr>
      <vt:lpstr>Wingdings 3</vt:lpstr>
      <vt:lpstr>Facet</vt:lpstr>
      <vt:lpstr>Vehicle Stabilization</vt:lpstr>
      <vt:lpstr>Stabilization</vt:lpstr>
      <vt:lpstr>Cribbing </vt:lpstr>
      <vt:lpstr>Step Chocks</vt:lpstr>
      <vt:lpstr>Box Crib</vt:lpstr>
      <vt:lpstr>Wedges</vt:lpstr>
      <vt:lpstr>Rescue Lift Air Bags </vt:lpstr>
      <vt:lpstr>Low-Pressure Lift Air Bags</vt:lpstr>
      <vt:lpstr>Medium-Pressure Lift Air Bags </vt:lpstr>
      <vt:lpstr>High-Pressure Lift Air Bags </vt:lpstr>
      <vt:lpstr>PowerPoint Presentation</vt:lpstr>
      <vt:lpstr>Materials utilized include: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Stabliization</dc:title>
  <dc:creator>Microsoft Office User</dc:creator>
  <cp:lastModifiedBy>Microsoft Office User</cp:lastModifiedBy>
  <cp:revision>3</cp:revision>
  <dcterms:created xsi:type="dcterms:W3CDTF">2019-07-30T20:28:42Z</dcterms:created>
  <dcterms:modified xsi:type="dcterms:W3CDTF">2019-07-30T20:37:07Z</dcterms:modified>
</cp:coreProperties>
</file>