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 id="2147483870" r:id="rId2"/>
  </p:sldMasterIdLst>
  <p:notesMasterIdLst>
    <p:notesMasterId r:id="rId35"/>
  </p:notesMasterIdLst>
  <p:sldIdLst>
    <p:sldId id="256" r:id="rId3"/>
    <p:sldId id="289" r:id="rId4"/>
    <p:sldId id="292" r:id="rId5"/>
    <p:sldId id="288" r:id="rId6"/>
    <p:sldId id="284"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8" r:id="rId23"/>
    <p:sldId id="272" r:id="rId24"/>
    <p:sldId id="273" r:id="rId25"/>
    <p:sldId id="279" r:id="rId26"/>
    <p:sldId id="274" r:id="rId27"/>
    <p:sldId id="275" r:id="rId28"/>
    <p:sldId id="276" r:id="rId29"/>
    <p:sldId id="280" r:id="rId30"/>
    <p:sldId id="281" r:id="rId31"/>
    <p:sldId id="282" r:id="rId32"/>
    <p:sldId id="283" r:id="rId33"/>
    <p:sldId id="28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88415"/>
  </p:normalViewPr>
  <p:slideViewPr>
    <p:cSldViewPr snapToGrid="0" snapToObjects="1">
      <p:cViewPr varScale="1">
        <p:scale>
          <a:sx n="65" d="100"/>
          <a:sy n="65" d="100"/>
        </p:scale>
        <p:origin x="1284"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37C016-93A0-0D4F-989E-EDFBA7F82707}" type="datetimeFigureOut">
              <a:rPr lang="en-US" smtClean="0"/>
              <a:t>2019-08-05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09A36B-7C2C-D149-AEED-6862FE7A4220}" type="slidenum">
              <a:rPr lang="en-US" smtClean="0"/>
              <a:t>‹№›</a:t>
            </a:fld>
            <a:endParaRPr lang="en-US"/>
          </a:p>
        </p:txBody>
      </p:sp>
    </p:spTree>
    <p:extLst>
      <p:ext uri="{BB962C8B-B14F-4D97-AF65-F5344CB8AC3E}">
        <p14:creationId xmlns:p14="http://schemas.microsoft.com/office/powerpoint/2010/main" val="4248604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Battery do everything you need to before cutting the battery ex. Moving the seats unlocking doors, popping the trunk,</a:t>
            </a:r>
            <a:r>
              <a:rPr lang="en-US" sz="1200" kern="1200" dirty="0">
                <a:solidFill>
                  <a:schemeClr val="tx1"/>
                </a:solidFill>
                <a:effectLst/>
                <a:latin typeface="+mn-lt"/>
                <a:ea typeface="+mn-ea"/>
                <a:cs typeface="+mn-cs"/>
              </a:rPr>
              <a:t> it is important that the negative terminal is disconnected first to remove the chance of sparks. </a:t>
            </a:r>
            <a:r>
              <a:rPr lang="en-US" dirty="0"/>
              <a:t>Ignition make sure you turn off the vehicle, you’d be shocked how many companies don’t do this. Transmission make sure its in park, still a lot of people don’t check or do it, </a:t>
            </a:r>
          </a:p>
        </p:txBody>
      </p:sp>
      <p:sp>
        <p:nvSpPr>
          <p:cNvPr id="4" name="Slide Number Placeholder 3"/>
          <p:cNvSpPr>
            <a:spLocks noGrp="1"/>
          </p:cNvSpPr>
          <p:nvPr>
            <p:ph type="sldNum" sz="quarter" idx="5"/>
          </p:nvPr>
        </p:nvSpPr>
        <p:spPr/>
        <p:txBody>
          <a:bodyPr/>
          <a:lstStyle/>
          <a:p>
            <a:fld id="{EA09A36B-7C2C-D149-AEED-6862FE7A4220}" type="slidenum">
              <a:rPr lang="en-US" smtClean="0"/>
              <a:t>16</a:t>
            </a:fld>
            <a:endParaRPr lang="en-US"/>
          </a:p>
        </p:txBody>
      </p:sp>
    </p:spTree>
    <p:extLst>
      <p:ext uri="{BB962C8B-B14F-4D97-AF65-F5344CB8AC3E}">
        <p14:creationId xmlns:p14="http://schemas.microsoft.com/office/powerpoint/2010/main" val="2435487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cutting the A post we need to cut </a:t>
            </a:r>
          </a:p>
        </p:txBody>
      </p:sp>
      <p:sp>
        <p:nvSpPr>
          <p:cNvPr id="4" name="Slide Number Placeholder 3"/>
          <p:cNvSpPr>
            <a:spLocks noGrp="1"/>
          </p:cNvSpPr>
          <p:nvPr>
            <p:ph type="sldNum" sz="quarter" idx="5"/>
          </p:nvPr>
        </p:nvSpPr>
        <p:spPr/>
        <p:txBody>
          <a:bodyPr/>
          <a:lstStyle/>
          <a:p>
            <a:fld id="{EA09A36B-7C2C-D149-AEED-6862FE7A4220}" type="slidenum">
              <a:rPr lang="en-US" smtClean="0"/>
              <a:t>22</a:t>
            </a:fld>
            <a:endParaRPr lang="en-US"/>
          </a:p>
        </p:txBody>
      </p:sp>
    </p:spTree>
    <p:extLst>
      <p:ext uri="{BB962C8B-B14F-4D97-AF65-F5344CB8AC3E}">
        <p14:creationId xmlns:p14="http://schemas.microsoft.com/office/powerpoint/2010/main" val="24664634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83284890-85D2-4D7B-8EF5-15A9C1DB8F42}" type="datetimeFigureOut">
              <a:rPr lang="en-US" smtClean="0"/>
              <a:t>2019-08-05</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4FAB73BC-B049-4115-A692-8D63A059BFB8}" type="slidenum">
              <a:rPr lang="en-US" smtClean="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64C608-40B1-4030-A28D-5B74BC98ADCE}" type="datetimeFigureOut">
              <a:rPr lang="en-US" smtClean="0"/>
              <a:t>2019-08-05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64C608-40B1-4030-A28D-5B74BC98ADCE}" type="datetimeFigureOut">
              <a:rPr lang="en-US" smtClean="0"/>
              <a:t>2019-08-05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64C608-40B1-4030-A28D-5B74BC98ADCE}" type="datetimeFigureOut">
              <a:rPr lang="en-US" smtClean="0"/>
              <a:t>2019-08-05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64C608-40B1-4030-A28D-5B74BC98ADCE}" type="datetimeFigureOut">
              <a:rPr lang="en-US" smtClean="0"/>
              <a:t>2019-08-05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64C608-40B1-4030-A28D-5B74BC98ADCE}" type="datetimeFigureOut">
              <a:rPr lang="en-US" smtClean="0"/>
              <a:t>2019-08-05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64C608-40B1-4030-A28D-5B74BC98ADCE}" type="datetimeFigureOut">
              <a:rPr lang="en-US" smtClean="0"/>
              <a:t>2019-08-05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smtClean="0"/>
              <a:t>2019-08-05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2019-08-05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Brickwork-HD-R1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5" name="Freeform 4"/>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6" name="Freeform 5"/>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7" name="Freeform 6"/>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 name="Freeform 7"/>
          <p:cNvSpPr/>
          <p:nvPr/>
        </p:nvSpPr>
        <p:spPr>
          <a:xfrm rot="21420000">
            <a:off x="-161925" y="293688"/>
            <a:ext cx="11366500" cy="5751512"/>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 name="5-Point Star 8"/>
          <p:cNvSpPr/>
          <p:nvPr/>
        </p:nvSpPr>
        <p:spPr>
          <a:xfrm rot="21420000">
            <a:off x="4221163" y="5111750"/>
            <a:ext cx="515937" cy="514350"/>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rot="21420000">
            <a:off x="891201" y="662656"/>
            <a:ext cx="9755187" cy="2766528"/>
          </a:xfrm>
        </p:spPr>
        <p:txBody>
          <a:bodyPr anchor="b"/>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3"/>
          <p:cNvSpPr>
            <a:spLocks noGrp="1"/>
          </p:cNvSpPr>
          <p:nvPr>
            <p:ph type="dt" sz="half" idx="10"/>
          </p:nvPr>
        </p:nvSpPr>
        <p:spPr>
          <a:xfrm rot="21420000">
            <a:off x="4948238" y="4578350"/>
            <a:ext cx="6143625" cy="1163638"/>
          </a:xfrm>
        </p:spPr>
        <p:txBody>
          <a:bodyPr/>
          <a:lstStyle>
            <a:lvl1pPr algn="ctr">
              <a:defRPr sz="5400" dirty="0">
                <a:solidFill>
                  <a:schemeClr val="accent1">
                    <a:lumMod val="50000"/>
                  </a:schemeClr>
                </a:solidFill>
              </a:defRPr>
            </a:lvl1pPr>
          </a:lstStyle>
          <a:p>
            <a:pPr>
              <a:defRPr/>
            </a:pPr>
            <a:fld id="{FF28A424-8598-A04E-BA54-2D2F4338DC65}" type="datetimeFigureOut">
              <a:rPr lang="en-US"/>
              <a:pPr>
                <a:defRPr/>
              </a:pPr>
              <a:t>2019-08-05</a:t>
            </a:fld>
            <a:endParaRPr lang="en-US"/>
          </a:p>
        </p:txBody>
      </p:sp>
      <p:sp>
        <p:nvSpPr>
          <p:cNvPr id="11" name="Footer Placeholder 4"/>
          <p:cNvSpPr>
            <a:spLocks noGrp="1"/>
          </p:cNvSpPr>
          <p:nvPr>
            <p:ph type="ftr" sz="quarter" idx="11"/>
          </p:nvPr>
        </p:nvSpPr>
        <p:spPr>
          <a:xfrm rot="21420000">
            <a:off x="-6350" y="4883150"/>
            <a:ext cx="4048125" cy="1195388"/>
          </a:xfrm>
        </p:spPr>
        <p:txBody>
          <a:bodyPr/>
          <a:lstStyle>
            <a:lvl1pPr algn="r">
              <a:defRPr lang="en-US" sz="5400" dirty="0"/>
            </a:lvl1pPr>
          </a:lstStyle>
          <a:p>
            <a:pPr>
              <a:defRPr/>
            </a:pPr>
            <a:endParaRPr/>
          </a:p>
        </p:txBody>
      </p:sp>
      <p:sp>
        <p:nvSpPr>
          <p:cNvPr id="12" name="Slide Number Placeholder 5"/>
          <p:cNvSpPr>
            <a:spLocks noGrp="1"/>
          </p:cNvSpPr>
          <p:nvPr>
            <p:ph type="sldNum" sz="quarter" idx="12"/>
          </p:nvPr>
        </p:nvSpPr>
        <p:spPr>
          <a:xfrm rot="21420000">
            <a:off x="9852025" y="3832225"/>
            <a:ext cx="906463" cy="498475"/>
          </a:xfrm>
        </p:spPr>
        <p:txBody>
          <a:bodyPr/>
          <a:lstStyle>
            <a:lvl1pPr>
              <a:defRPr sz="2400" dirty="0">
                <a:solidFill>
                  <a:schemeClr val="tx1">
                    <a:lumMod val="75000"/>
                    <a:lumOff val="25000"/>
                  </a:schemeClr>
                </a:solidFill>
              </a:defRPr>
            </a:lvl1pPr>
          </a:lstStyle>
          <a:p>
            <a:pPr>
              <a:defRPr/>
            </a:pPr>
            <a:fld id="{F35BC896-A86D-974A-8BFF-71D233CE80C6}" type="slidenum">
              <a:rPr lang="en-US"/>
              <a:pPr>
                <a:defRPr/>
              </a:pPr>
              <a:t>‹№›</a:t>
            </a:fld>
            <a:endParaRPr lang="en-US"/>
          </a:p>
        </p:txBody>
      </p:sp>
    </p:spTree>
    <p:extLst>
      <p:ext uri="{BB962C8B-B14F-4D97-AF65-F5344CB8AC3E}">
        <p14:creationId xmlns:p14="http://schemas.microsoft.com/office/powerpoint/2010/main" val="42870315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pPr>
              <a:defRPr/>
            </a:pPr>
            <a:fld id="{5441A178-B71E-9642-A9D6-B02FA92E9E5E}" type="datetimeFigureOut">
              <a:rPr lang="en-US"/>
              <a:pPr>
                <a:defRPr/>
              </a:pPr>
              <a:t>2019-08-05</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6F049DBA-3F4B-5E43-A703-2AAC15AF0EDB}" type="slidenum">
              <a:rPr lang="en-US"/>
              <a:pPr>
                <a:defRPr/>
              </a:pPr>
              <a:t>‹№›</a:t>
            </a:fld>
            <a:endParaRPr lang="en-US"/>
          </a:p>
        </p:txBody>
      </p:sp>
    </p:spTree>
    <p:extLst>
      <p:ext uri="{BB962C8B-B14F-4D97-AF65-F5344CB8AC3E}">
        <p14:creationId xmlns:p14="http://schemas.microsoft.com/office/powerpoint/2010/main" val="1981770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2019-08-05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FDA1F08-9B1C-0542-8E9C-55F767767F3C}" type="datetimeFigureOut">
              <a:rPr lang="en-US"/>
              <a:pPr>
                <a:defRPr/>
              </a:pPr>
              <a:t>2019-08-05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D5FB30-03D1-C847-98CA-F32921E57D2F}" type="slidenum">
              <a:rPr lang="en-US"/>
              <a:pPr>
                <a:defRPr/>
              </a:pPr>
              <a:t>‹№›</a:t>
            </a:fld>
            <a:endParaRPr lang="en-US"/>
          </a:p>
        </p:txBody>
      </p:sp>
    </p:spTree>
    <p:extLst>
      <p:ext uri="{BB962C8B-B14F-4D97-AF65-F5344CB8AC3E}">
        <p14:creationId xmlns:p14="http://schemas.microsoft.com/office/powerpoint/2010/main" val="3531840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5"/>
          </p:nvPr>
        </p:nvSpPr>
        <p:spPr/>
        <p:txBody>
          <a:bodyPr/>
          <a:lstStyle>
            <a:lvl1pPr>
              <a:defRPr/>
            </a:lvl1pPr>
          </a:lstStyle>
          <a:p>
            <a:pPr>
              <a:defRPr/>
            </a:pPr>
            <a:fld id="{050DBF9A-277B-594B-8C81-D289AF15683E}" type="datetimeFigureOut">
              <a:rPr lang="en-US"/>
              <a:pPr>
                <a:defRPr/>
              </a:pPr>
              <a:t>2019-08-05</a:t>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BEE37D1F-5139-7241-9935-6F0A523C4205}" type="slidenum">
              <a:rPr lang="en-US"/>
              <a:pPr>
                <a:defRPr/>
              </a:pPr>
              <a:t>‹№›</a:t>
            </a:fld>
            <a:endParaRPr lang="en-US"/>
          </a:p>
        </p:txBody>
      </p:sp>
    </p:spTree>
    <p:extLst>
      <p:ext uri="{BB962C8B-B14F-4D97-AF65-F5344CB8AC3E}">
        <p14:creationId xmlns:p14="http://schemas.microsoft.com/office/powerpoint/2010/main" val="31960780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5"/>
          </p:nvPr>
        </p:nvSpPr>
        <p:spPr/>
        <p:txBody>
          <a:bodyPr/>
          <a:lstStyle>
            <a:lvl1pPr>
              <a:defRPr/>
            </a:lvl1pPr>
          </a:lstStyle>
          <a:p>
            <a:pPr>
              <a:defRPr/>
            </a:pPr>
            <a:fld id="{1CF15D0E-3B55-B641-9372-8226DEE7577D}" type="datetimeFigureOut">
              <a:rPr lang="en-US"/>
              <a:pPr>
                <a:defRPr/>
              </a:pPr>
              <a:t>2019-08-05</a:t>
            </a:fld>
            <a:endParaRPr lang="en-US"/>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a:lvl1pPr>
          </a:lstStyle>
          <a:p>
            <a:pPr>
              <a:defRPr/>
            </a:pPr>
            <a:fld id="{7375D277-F03C-574D-8A20-C8A343ECD050}" type="slidenum">
              <a:rPr lang="en-US"/>
              <a:pPr>
                <a:defRPr/>
              </a:pPr>
              <a:t>‹№›</a:t>
            </a:fld>
            <a:endParaRPr lang="en-US"/>
          </a:p>
        </p:txBody>
      </p:sp>
    </p:spTree>
    <p:extLst>
      <p:ext uri="{BB962C8B-B14F-4D97-AF65-F5344CB8AC3E}">
        <p14:creationId xmlns:p14="http://schemas.microsoft.com/office/powerpoint/2010/main" val="4827828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F267CDB9-4B85-434C-95D2-EFDEDF9989FB}" type="datetimeFigureOut">
              <a:rPr lang="en-US"/>
              <a:pPr>
                <a:defRPr/>
              </a:pPr>
              <a:t>2019-08-05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7AADB1A-9BC4-7446-B0D1-874053179343}" type="slidenum">
              <a:rPr lang="en-US"/>
              <a:pPr>
                <a:defRPr/>
              </a:pPr>
              <a:t>‹№›</a:t>
            </a:fld>
            <a:endParaRPr lang="en-US"/>
          </a:p>
        </p:txBody>
      </p:sp>
    </p:spTree>
    <p:extLst>
      <p:ext uri="{BB962C8B-B14F-4D97-AF65-F5344CB8AC3E}">
        <p14:creationId xmlns:p14="http://schemas.microsoft.com/office/powerpoint/2010/main" val="29167670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D72266E-6F80-0248-80D7-C9364E3C7A32}" type="datetimeFigureOut">
              <a:rPr lang="en-US"/>
              <a:pPr>
                <a:defRPr/>
              </a:pPr>
              <a:t>2019-08-05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8649456-2262-8746-A021-DBCC9C3C13C4}" type="slidenum">
              <a:rPr lang="en-US"/>
              <a:pPr>
                <a:defRPr/>
              </a:pPr>
              <a:t>‹№›</a:t>
            </a:fld>
            <a:endParaRPr lang="en-US"/>
          </a:p>
        </p:txBody>
      </p:sp>
    </p:spTree>
    <p:extLst>
      <p:ext uri="{BB962C8B-B14F-4D97-AF65-F5344CB8AC3E}">
        <p14:creationId xmlns:p14="http://schemas.microsoft.com/office/powerpoint/2010/main" val="14067396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4"/>
          </p:nvPr>
        </p:nvSpPr>
        <p:spPr/>
        <p:txBody>
          <a:bodyPr/>
          <a:lstStyle>
            <a:lvl1pPr>
              <a:defRPr/>
            </a:lvl1pPr>
          </a:lstStyle>
          <a:p>
            <a:pPr>
              <a:defRPr/>
            </a:pPr>
            <a:fld id="{44493590-4619-B04E-A35C-A0DF64A0A518}" type="datetimeFigureOut">
              <a:rPr lang="en-US"/>
              <a:pPr>
                <a:defRPr/>
              </a:pPr>
              <a:t>2019-08-05</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22C903E7-0696-094C-82DB-6016FCBC82FE}" type="slidenum">
              <a:rPr lang="en-US"/>
              <a:pPr>
                <a:defRPr/>
              </a:pPr>
              <a:t>‹№›</a:t>
            </a:fld>
            <a:endParaRPr lang="en-US"/>
          </a:p>
        </p:txBody>
      </p:sp>
    </p:spTree>
    <p:extLst>
      <p:ext uri="{BB962C8B-B14F-4D97-AF65-F5344CB8AC3E}">
        <p14:creationId xmlns:p14="http://schemas.microsoft.com/office/powerpoint/2010/main" val="12731039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85801" y="2709052"/>
            <a:ext cx="6345301" cy="2362481"/>
          </a:xfrm>
        </p:spPr>
        <p:txBody>
          <a:bodyPr anchor="t"/>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0C82797-F5F2-9646-865D-4C5F7DE99916}" type="datetimeFigureOut">
              <a:rPr lang="en-US"/>
              <a:pPr>
                <a:defRPr/>
              </a:pPr>
              <a:t>2019-08-05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FD40782-B40A-EA4C-B574-6BE689BF267E}" type="slidenum">
              <a:rPr lang="en-US"/>
              <a:pPr>
                <a:defRPr/>
              </a:pPr>
              <a:t>‹№›</a:t>
            </a:fld>
            <a:endParaRPr lang="en-US"/>
          </a:p>
        </p:txBody>
      </p:sp>
    </p:spTree>
    <p:extLst>
      <p:ext uri="{BB962C8B-B14F-4D97-AF65-F5344CB8AC3E}">
        <p14:creationId xmlns:p14="http://schemas.microsoft.com/office/powerpoint/2010/main" val="8135054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BC7CA08-6287-EE4E-8D45-95934D8D3950}" type="datetimeFigureOut">
              <a:rPr lang="en-US"/>
              <a:pPr>
                <a:defRPr/>
              </a:pPr>
              <a:t>2019-08-05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F8B739-942C-AC4D-B86D-8CB3F15A4DFA}" type="slidenum">
              <a:rPr lang="en-US"/>
              <a:pPr>
                <a:defRPr/>
              </a:pPr>
              <a:t>‹№›</a:t>
            </a:fld>
            <a:endParaRPr lang="en-US"/>
          </a:p>
        </p:txBody>
      </p:sp>
    </p:spTree>
    <p:extLst>
      <p:ext uri="{BB962C8B-B14F-4D97-AF65-F5344CB8AC3E}">
        <p14:creationId xmlns:p14="http://schemas.microsoft.com/office/powerpoint/2010/main" val="22025128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8502228-917E-8048-9BF1-FC42A33D6A07}" type="datetimeFigureOut">
              <a:rPr lang="en-US"/>
              <a:pPr>
                <a:defRPr/>
              </a:pPr>
              <a:t>2019-08-05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3E0E86B-4D79-1141-84D5-CAADCF80423A}" type="slidenum">
              <a:rPr lang="en-US"/>
              <a:pPr>
                <a:defRPr/>
              </a:pPr>
              <a:t>‹№›</a:t>
            </a:fld>
            <a:endParaRPr lang="en-US"/>
          </a:p>
        </p:txBody>
      </p:sp>
    </p:spTree>
    <p:extLst>
      <p:ext uri="{BB962C8B-B14F-4D97-AF65-F5344CB8AC3E}">
        <p14:creationId xmlns:p14="http://schemas.microsoft.com/office/powerpoint/2010/main" val="12357713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685800" y="892175"/>
            <a:ext cx="609600" cy="585788"/>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8000" dirty="0">
                <a:effectLst/>
                <a:latin typeface="+mn-lt"/>
              </a:rPr>
              <a:t>“</a:t>
            </a:r>
          </a:p>
        </p:txBody>
      </p:sp>
      <p:sp>
        <p:nvSpPr>
          <p:cNvPr id="6" name="TextBox 5"/>
          <p:cNvSpPr txBox="1"/>
          <p:nvPr/>
        </p:nvSpPr>
        <p:spPr>
          <a:xfrm>
            <a:off x="10472738" y="2922588"/>
            <a:ext cx="6096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effectLst/>
                <a:latin typeface="+mn-lt"/>
              </a:rPr>
              <a:t>”</a:t>
            </a:r>
          </a:p>
        </p:txBody>
      </p:sp>
      <p:sp>
        <p:nvSpPr>
          <p:cNvPr id="2" name="Title 1"/>
          <p:cNvSpPr>
            <a:spLocks noGrp="1"/>
          </p:cNvSpPr>
          <p:nvPr>
            <p:ph type="title"/>
          </p:nvPr>
        </p:nvSpPr>
        <p:spPr>
          <a:xfrm>
            <a:off x="1121732" y="685800"/>
            <a:ext cx="9525020" cy="2916704"/>
          </a:xfrm>
        </p:spPr>
        <p:txBody>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Date Placeholder 4"/>
          <p:cNvSpPr>
            <a:spLocks noGrp="1"/>
          </p:cNvSpPr>
          <p:nvPr>
            <p:ph type="dt" sz="half" idx="14"/>
          </p:nvPr>
        </p:nvSpPr>
        <p:spPr/>
        <p:txBody>
          <a:bodyPr/>
          <a:lstStyle>
            <a:lvl1pPr>
              <a:defRPr/>
            </a:lvl1pPr>
          </a:lstStyle>
          <a:p>
            <a:pPr>
              <a:defRPr/>
            </a:pPr>
            <a:fld id="{7C72E3DA-2C47-224A-8C4E-7B6C5951C33A}" type="datetimeFigureOut">
              <a:rPr lang="en-US"/>
              <a:pPr>
                <a:defRPr/>
              </a:pPr>
              <a:t>2019-08-05</a:t>
            </a:fld>
            <a:endParaRPr lang="en-US"/>
          </a:p>
        </p:txBody>
      </p:sp>
      <p:sp>
        <p:nvSpPr>
          <p:cNvPr id="8" name="Footer Placeholder 5"/>
          <p:cNvSpPr>
            <a:spLocks noGrp="1"/>
          </p:cNvSpPr>
          <p:nvPr>
            <p:ph type="ftr" sz="quarter" idx="15"/>
          </p:nvPr>
        </p:nvSpPr>
        <p:spPr/>
        <p:txBody>
          <a:bodyPr/>
          <a:lstStyle>
            <a:lvl1pPr>
              <a:defRPr/>
            </a:lvl1pPr>
          </a:lstStyle>
          <a:p>
            <a:pPr>
              <a:defRPr/>
            </a:pPr>
            <a:endParaRPr lang="en-US"/>
          </a:p>
        </p:txBody>
      </p:sp>
      <p:sp>
        <p:nvSpPr>
          <p:cNvPr id="9" name="Slide Number Placeholder 6"/>
          <p:cNvSpPr>
            <a:spLocks noGrp="1"/>
          </p:cNvSpPr>
          <p:nvPr>
            <p:ph type="sldNum" sz="quarter" idx="16"/>
          </p:nvPr>
        </p:nvSpPr>
        <p:spPr/>
        <p:txBody>
          <a:bodyPr/>
          <a:lstStyle>
            <a:lvl1pPr>
              <a:defRPr/>
            </a:lvl1pPr>
          </a:lstStyle>
          <a:p>
            <a:pPr>
              <a:defRPr/>
            </a:pPr>
            <a:fld id="{FEB92106-AEA5-B946-933F-6FA6C7F62622}" type="slidenum">
              <a:rPr lang="en-US"/>
              <a:pPr>
                <a:defRPr/>
              </a:pPr>
              <a:t>‹№›</a:t>
            </a:fld>
            <a:endParaRPr lang="en-US"/>
          </a:p>
        </p:txBody>
      </p:sp>
    </p:spTree>
    <p:extLst>
      <p:ext uri="{BB962C8B-B14F-4D97-AF65-F5344CB8AC3E}">
        <p14:creationId xmlns:p14="http://schemas.microsoft.com/office/powerpoint/2010/main" val="730478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F822A4-8DA6-4447-9B1F-C5DB58435268}" type="datetimeFigureOut">
              <a:rPr lang="en-US" smtClean="0"/>
              <a:t>2019-08-05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42F92B9-EB47-BD4E-9386-E130DC4F615E}" type="datetimeFigureOut">
              <a:rPr lang="en-US"/>
              <a:pPr>
                <a:defRPr/>
              </a:pPr>
              <a:t>2019-08-05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8E73C94-D669-874F-8765-B507ECADA0B2}" type="slidenum">
              <a:rPr lang="en-US"/>
              <a:pPr>
                <a:defRPr/>
              </a:pPr>
              <a:t>‹№›</a:t>
            </a:fld>
            <a:endParaRPr lang="en-US"/>
          </a:p>
        </p:txBody>
      </p:sp>
    </p:spTree>
    <p:extLst>
      <p:ext uri="{BB962C8B-B14F-4D97-AF65-F5344CB8AC3E}">
        <p14:creationId xmlns:p14="http://schemas.microsoft.com/office/powerpoint/2010/main" val="3020743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Date Placeholder 3"/>
          <p:cNvSpPr>
            <a:spLocks noGrp="1"/>
          </p:cNvSpPr>
          <p:nvPr>
            <p:ph type="dt" sz="half" idx="18"/>
          </p:nvPr>
        </p:nvSpPr>
        <p:spPr/>
        <p:txBody>
          <a:bodyPr/>
          <a:lstStyle>
            <a:lvl1pPr>
              <a:defRPr/>
            </a:lvl1pPr>
          </a:lstStyle>
          <a:p>
            <a:pPr>
              <a:defRPr/>
            </a:pPr>
            <a:fld id="{8CD7B9BA-D23E-EE4A-BBF5-B8A048799BD7}" type="datetimeFigureOut">
              <a:rPr lang="en-US"/>
              <a:pPr>
                <a:defRPr/>
              </a:pPr>
              <a:t>2019-08-05</a:t>
            </a:fld>
            <a:endParaRPr lang="en-US"/>
          </a:p>
        </p:txBody>
      </p:sp>
      <p:sp>
        <p:nvSpPr>
          <p:cNvPr id="14" name="Footer Placeholder 4"/>
          <p:cNvSpPr>
            <a:spLocks noGrp="1"/>
          </p:cNvSpPr>
          <p:nvPr>
            <p:ph type="ftr" sz="quarter" idx="19"/>
          </p:nvPr>
        </p:nvSpPr>
        <p:spPr/>
        <p:txBody>
          <a:bodyPr/>
          <a:lstStyle>
            <a:lvl1pPr>
              <a:defRPr/>
            </a:lvl1pPr>
          </a:lstStyle>
          <a:p>
            <a:pPr>
              <a:defRPr/>
            </a:pPr>
            <a:endParaRPr lang="en-US"/>
          </a:p>
        </p:txBody>
      </p:sp>
      <p:sp>
        <p:nvSpPr>
          <p:cNvPr id="16" name="Slide Number Placeholder 5"/>
          <p:cNvSpPr>
            <a:spLocks noGrp="1"/>
          </p:cNvSpPr>
          <p:nvPr>
            <p:ph type="sldNum" sz="quarter" idx="20"/>
          </p:nvPr>
        </p:nvSpPr>
        <p:spPr/>
        <p:txBody>
          <a:bodyPr/>
          <a:lstStyle>
            <a:lvl1pPr>
              <a:defRPr/>
            </a:lvl1pPr>
          </a:lstStyle>
          <a:p>
            <a:pPr>
              <a:defRPr/>
            </a:pPr>
            <a:fld id="{C6D81D30-B53E-7541-97FB-19DA3B182BE2}" type="slidenum">
              <a:rPr lang="en-US"/>
              <a:pPr>
                <a:defRPr/>
              </a:pPr>
              <a:t>‹№›</a:t>
            </a:fld>
            <a:endParaRPr lang="en-US"/>
          </a:p>
        </p:txBody>
      </p:sp>
    </p:spTree>
    <p:extLst>
      <p:ext uri="{BB962C8B-B14F-4D97-AF65-F5344CB8AC3E}">
        <p14:creationId xmlns:p14="http://schemas.microsoft.com/office/powerpoint/2010/main" val="5805794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Drag picture to placeholder or click icon to add</a:t>
            </a:r>
            <a:endParaRPr lang="en-US" noProof="0" dirty="0"/>
          </a:p>
        </p:txBody>
      </p:sp>
      <p:sp>
        <p:nvSpPr>
          <p:cNvPr id="21" name="Text Placeholder 3"/>
          <p:cNvSpPr>
            <a:spLocks noGrp="1"/>
          </p:cNvSpPr>
          <p:nvPr>
            <p:ph type="body" sz="half" idx="18"/>
          </p:nvPr>
        </p:nvSpPr>
        <p:spPr>
          <a:xfrm>
            <a:off x="691840" y="4389287"/>
            <a:ext cx="3310128" cy="985299"/>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Drag picture to placeholder or click icon to add</a:t>
            </a:r>
            <a:endParaRPr lang="en-US" noProof="0" dirty="0"/>
          </a:p>
        </p:txBody>
      </p:sp>
      <p:sp>
        <p:nvSpPr>
          <p:cNvPr id="24" name="Text Placeholder 3"/>
          <p:cNvSpPr>
            <a:spLocks noGrp="1"/>
          </p:cNvSpPr>
          <p:nvPr>
            <p:ph type="body" sz="half" idx="19"/>
          </p:nvPr>
        </p:nvSpPr>
        <p:spPr>
          <a:xfrm>
            <a:off x="4235999" y="4389286"/>
            <a:ext cx="3310128" cy="985300"/>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Drag picture to placeholder or click icon to add</a:t>
            </a:r>
            <a:endParaRPr lang="en-US" noProof="0" dirty="0"/>
          </a:p>
        </p:txBody>
      </p:sp>
      <p:sp>
        <p:nvSpPr>
          <p:cNvPr id="27" name="Text Placeholder 3"/>
          <p:cNvSpPr>
            <a:spLocks noGrp="1"/>
          </p:cNvSpPr>
          <p:nvPr>
            <p:ph type="body" sz="half" idx="20"/>
          </p:nvPr>
        </p:nvSpPr>
        <p:spPr>
          <a:xfrm>
            <a:off x="7768819" y="4389284"/>
            <a:ext cx="3310128" cy="985302"/>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3"/>
          <p:cNvSpPr>
            <a:spLocks noGrp="1"/>
          </p:cNvSpPr>
          <p:nvPr>
            <p:ph type="dt" sz="half" idx="23"/>
          </p:nvPr>
        </p:nvSpPr>
        <p:spPr/>
        <p:txBody>
          <a:bodyPr/>
          <a:lstStyle>
            <a:lvl1pPr>
              <a:defRPr/>
            </a:lvl1pPr>
          </a:lstStyle>
          <a:p>
            <a:pPr>
              <a:defRPr/>
            </a:pPr>
            <a:fld id="{3B2CAB04-5D4F-8B47-96A9-88D19CC10775}" type="datetimeFigureOut">
              <a:rPr lang="en-US"/>
              <a:pPr>
                <a:defRPr/>
              </a:pPr>
              <a:t>2019-08-05</a:t>
            </a:fld>
            <a:endParaRPr lang="en-US"/>
          </a:p>
        </p:txBody>
      </p:sp>
      <p:sp>
        <p:nvSpPr>
          <p:cNvPr id="13" name="Footer Placeholder 4"/>
          <p:cNvSpPr>
            <a:spLocks noGrp="1"/>
          </p:cNvSpPr>
          <p:nvPr>
            <p:ph type="ftr" sz="quarter" idx="24"/>
          </p:nvPr>
        </p:nvSpPr>
        <p:spPr/>
        <p:txBody>
          <a:bodyPr/>
          <a:lstStyle>
            <a:lvl1pPr>
              <a:defRPr/>
            </a:lvl1pPr>
          </a:lstStyle>
          <a:p>
            <a:pPr>
              <a:defRPr/>
            </a:pPr>
            <a:endParaRPr lang="en-US"/>
          </a:p>
        </p:txBody>
      </p:sp>
      <p:sp>
        <p:nvSpPr>
          <p:cNvPr id="14" name="Slide Number Placeholder 5"/>
          <p:cNvSpPr>
            <a:spLocks noGrp="1"/>
          </p:cNvSpPr>
          <p:nvPr>
            <p:ph type="sldNum" sz="quarter" idx="25"/>
          </p:nvPr>
        </p:nvSpPr>
        <p:spPr/>
        <p:txBody>
          <a:bodyPr/>
          <a:lstStyle>
            <a:lvl1pPr>
              <a:defRPr/>
            </a:lvl1pPr>
          </a:lstStyle>
          <a:p>
            <a:pPr>
              <a:defRPr/>
            </a:pPr>
            <a:fld id="{4E064E30-B773-3348-8909-CF54CF60ADE8}" type="slidenum">
              <a:rPr lang="en-US"/>
              <a:pPr>
                <a:defRPr/>
              </a:pPr>
              <a:t>‹№›</a:t>
            </a:fld>
            <a:endParaRPr lang="en-US"/>
          </a:p>
        </p:txBody>
      </p:sp>
    </p:spTree>
    <p:extLst>
      <p:ext uri="{BB962C8B-B14F-4D97-AF65-F5344CB8AC3E}">
        <p14:creationId xmlns:p14="http://schemas.microsoft.com/office/powerpoint/2010/main" val="20942354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pPr>
              <a:defRPr/>
            </a:pPr>
            <a:fld id="{73DDAEEA-D495-7744-AA5F-BA3A003D6BD7}" type="datetimeFigureOut">
              <a:rPr lang="en-US"/>
              <a:pPr>
                <a:defRPr/>
              </a:pPr>
              <a:t>2019-08-05</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E93C7F70-4677-4149-AE7E-E7FCD821DF11}" type="slidenum">
              <a:rPr lang="en-US"/>
              <a:pPr>
                <a:defRPr/>
              </a:pPr>
              <a:t>‹№›</a:t>
            </a:fld>
            <a:endParaRPr lang="en-US"/>
          </a:p>
        </p:txBody>
      </p:sp>
    </p:spTree>
    <p:extLst>
      <p:ext uri="{BB962C8B-B14F-4D97-AF65-F5344CB8AC3E}">
        <p14:creationId xmlns:p14="http://schemas.microsoft.com/office/powerpoint/2010/main" val="33324653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pPr>
              <a:defRPr/>
            </a:pPr>
            <a:fld id="{249E6D41-FF89-B34D-8B99-601863922DD3}" type="datetimeFigureOut">
              <a:rPr lang="en-US"/>
              <a:pPr>
                <a:defRPr/>
              </a:pPr>
              <a:t>2019-08-05</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8F76E0C9-BAE4-AD47-9DCF-0EEB38D35EA7}" type="slidenum">
              <a:rPr lang="en-US"/>
              <a:pPr>
                <a:defRPr/>
              </a:pPr>
              <a:t>‹№›</a:t>
            </a:fld>
            <a:endParaRPr lang="en-US"/>
          </a:p>
        </p:txBody>
      </p:sp>
    </p:spTree>
    <p:extLst>
      <p:ext uri="{BB962C8B-B14F-4D97-AF65-F5344CB8AC3E}">
        <p14:creationId xmlns:p14="http://schemas.microsoft.com/office/powerpoint/2010/main" val="32368746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97" name="Text Placeholder 96"/>
          <p:cNvSpPr>
            <a:spLocks noGrp="1"/>
          </p:cNvSpPr>
          <p:nvPr>
            <p:ph type="body" idx="10"/>
          </p:nvPr>
        </p:nvSpPr>
        <p:spPr>
          <a:xfrm>
            <a:off x="2778323" y="1012180"/>
            <a:ext cx="1881188" cy="1130498"/>
          </a:xfrm>
          <a:prstGeom prst="rect">
            <a:avLst/>
          </a:prstGeom>
          <a:noFill/>
          <a:ln w="0" cmpd="sng">
            <a:noFill/>
            <a:prstDash val="solid"/>
          </a:ln>
        </p:spPr>
        <p:txBody>
          <a:bodyPr vert="horz" lIns="0" tIns="0" rIns="0" bIns="0" anchor="t">
            <a:normAutofit fontScale="65000"/>
          </a:bodyPr>
          <a:lstStyle>
            <a:lvl1pPr marL="0" marR="0" indent="0" algn="l">
              <a:lnSpc>
                <a:spcPts val="2601"/>
              </a:lnSpc>
              <a:spcAft>
                <a:spcPts val="6282"/>
              </a:spcAft>
              <a:defRPr/>
            </a:lvl1pPr>
          </a:lstStyle>
          <a:p>
            <a:pPr marL="0" marR="0" indent="0" algn="l">
              <a:lnSpc>
                <a:spcPts val="3700"/>
              </a:lnSpc>
              <a:spcAft>
                <a:spcPts val="8935"/>
              </a:spcAft>
            </a:pPr>
            <a:r>
              <a:rPr lang="en-US" sz="2109" b="1" spc="-56">
                <a:solidFill>
                  <a:srgbClr val="000000"/>
                </a:solidFill>
                <a:latin typeface="Tahoma" panose="02020603050405020304" pitchFamily="2"/>
              </a:rPr>
              <a:t>Hand Tools </a:t>
            </a:r>
          </a:p>
        </p:txBody>
      </p:sp>
    </p:spTree>
    <p:extLst>
      <p:ext uri="{BB962C8B-B14F-4D97-AF65-F5344CB8AC3E}">
        <p14:creationId xmlns:p14="http://schemas.microsoft.com/office/powerpoint/2010/main" val="9276468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_">
    <p:bg>
      <p:bgPr>
        <a:solidFill>
          <a:schemeClr val="bg1">
            <a:alpha val="0"/>
          </a:schemeClr>
        </a:solidFill>
        <a:effectLst/>
      </p:bgPr>
    </p:bg>
    <p:spTree>
      <p:nvGrpSpPr>
        <p:cNvPr id="1" name=""/>
        <p:cNvGrpSpPr/>
        <p:nvPr/>
      </p:nvGrpSpPr>
      <p:grpSpPr>
        <a:xfrm>
          <a:off x="0" y="0"/>
          <a:ext cx="0" cy="0"/>
          <a:chOff x="0" y="0"/>
          <a:chExt cx="0" cy="0"/>
        </a:xfrm>
      </p:grpSpPr>
      <p:sp>
        <p:nvSpPr>
          <p:cNvPr id="110" name="Text Placeholder 109"/>
          <p:cNvSpPr>
            <a:spLocks noGrp="1"/>
          </p:cNvSpPr>
          <p:nvPr>
            <p:ph type="body" idx="10"/>
          </p:nvPr>
        </p:nvSpPr>
        <p:spPr>
          <a:xfrm>
            <a:off x="6175177" y="607219"/>
            <a:ext cx="5492948" cy="2857500"/>
          </a:xfrm>
          <a:prstGeom prst="rect">
            <a:avLst/>
          </a:prstGeom>
          <a:noFill/>
          <a:ln w="0" cmpd="sng">
            <a:noFill/>
            <a:prstDash val="solid"/>
          </a:ln>
        </p:spPr>
        <p:txBody>
          <a:bodyPr vert="horz" lIns="0" tIns="725805" rIns="0" bIns="0" anchor="t">
            <a:normAutofit fontScale="95000"/>
          </a:bodyPr>
          <a:lstStyle>
            <a:lvl1pPr marL="417895" marR="0" indent="0" algn="l">
              <a:lnSpc>
                <a:spcPts val="2883"/>
              </a:lnSpc>
              <a:spcAft>
                <a:spcPts val="15556"/>
              </a:spcAft>
              <a:defRPr/>
            </a:lvl1pPr>
          </a:lstStyle>
          <a:p>
            <a:pPr marL="594360" marR="0" indent="0" algn="l">
              <a:lnSpc>
                <a:spcPts val="4100"/>
              </a:lnSpc>
              <a:spcAft>
                <a:spcPts val="22125"/>
              </a:spcAft>
            </a:pPr>
            <a:r>
              <a:rPr lang="en-US" sz="2320" b="1" spc="-46">
                <a:solidFill>
                  <a:srgbClr val="000000"/>
                </a:solidFill>
                <a:latin typeface="Arial" panose="02020603050405020304" pitchFamily="2"/>
              </a:rPr>
              <a:t>Electric Cutting Tools </a:t>
            </a:r>
          </a:p>
        </p:txBody>
      </p:sp>
      <p:sp>
        <p:nvSpPr>
          <p:cNvPr id="111" name="Text Placeholder 110"/>
          <p:cNvSpPr>
            <a:spLocks noGrp="1"/>
          </p:cNvSpPr>
          <p:nvPr>
            <p:ph type="body" idx="10"/>
          </p:nvPr>
        </p:nvSpPr>
        <p:spPr>
          <a:xfrm>
            <a:off x="6175177" y="3464719"/>
            <a:ext cx="5492948" cy="2702570"/>
          </a:xfrm>
          <a:prstGeom prst="rect">
            <a:avLst/>
          </a:prstGeom>
          <a:solidFill>
            <a:srgbClr val="FFFFFF"/>
          </a:solidFill>
          <a:ln w="0" cmpd="sng">
            <a:noFill/>
            <a:prstDash val="solid"/>
          </a:ln>
        </p:spPr>
        <p:txBody>
          <a:bodyPr vert="horz" lIns="0" tIns="448945" rIns="0" bIns="0" anchor="t"/>
          <a:lstStyle>
            <a:lvl1pPr marL="0" marR="0" indent="0" algn="ctr">
              <a:lnSpc>
                <a:spcPts val="9773"/>
              </a:lnSpc>
              <a:spcAft>
                <a:spcPts val="9024"/>
              </a:spcAft>
              <a:defRPr/>
            </a:lvl1pPr>
          </a:lstStyle>
          <a:p>
            <a:pPr marL="0" marR="0" indent="0" algn="ctr">
              <a:lnSpc>
                <a:spcPts val="13900"/>
              </a:lnSpc>
              <a:spcAft>
                <a:spcPts val="12835"/>
              </a:spcAft>
            </a:pPr>
            <a:r>
              <a:rPr lang="en-US" sz="2988" spc="-629">
                <a:solidFill>
                  <a:srgbClr val="95363B"/>
                </a:solidFill>
                <a:latin typeface="Bookman Old Style" panose="02020603050405020304" pitchFamily="1"/>
              </a:rPr>
              <a:t>,iwii%h4116 </a:t>
            </a:r>
          </a:p>
        </p:txBody>
      </p:sp>
    </p:spTree>
    <p:extLst>
      <p:ext uri="{BB962C8B-B14F-4D97-AF65-F5344CB8AC3E}">
        <p14:creationId xmlns:p14="http://schemas.microsoft.com/office/powerpoint/2010/main" val="10347559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_1_">
    <p:bg>
      <p:bgPr>
        <a:solidFill>
          <a:schemeClr val="bg1">
            <a:alpha val="0"/>
          </a:schemeClr>
        </a:solidFill>
        <a:effectLst/>
      </p:bgPr>
    </p:bg>
    <p:spTree>
      <p:nvGrpSpPr>
        <p:cNvPr id="1" name=""/>
        <p:cNvGrpSpPr/>
        <p:nvPr/>
      </p:nvGrpSpPr>
      <p:grpSpPr>
        <a:xfrm>
          <a:off x="0" y="0"/>
          <a:ext cx="0" cy="0"/>
          <a:chOff x="0" y="0"/>
          <a:chExt cx="0" cy="0"/>
        </a:xfrm>
      </p:grpSpPr>
      <p:sp>
        <p:nvSpPr>
          <p:cNvPr id="114" name="Text Placeholder 113"/>
          <p:cNvSpPr>
            <a:spLocks noGrp="1"/>
          </p:cNvSpPr>
          <p:nvPr>
            <p:ph type="body" idx="10"/>
          </p:nvPr>
        </p:nvSpPr>
        <p:spPr>
          <a:xfrm>
            <a:off x="0" y="0"/>
            <a:ext cx="12193191" cy="6858000"/>
          </a:xfrm>
          <a:prstGeom prst="rect">
            <a:avLst/>
          </a:prstGeom>
          <a:solidFill>
            <a:srgbClr val="FDF4D4"/>
          </a:solidFill>
          <a:ln w="0" cmpd="sng">
            <a:noFill/>
            <a:prstDash val="solid"/>
          </a:ln>
        </p:spPr>
        <p:txBody>
          <a:bodyPr vert="horz" lIns="0" tIns="0" rIns="0" bIns="0" anchor="t"/>
          <a:lstStyle/>
          <a:p>
            <a:pPr algn="l"/>
            <a:r>
              <a:rPr lang="en-US" sz="100"/>
              <a:t> </a:t>
            </a:r>
          </a:p>
        </p:txBody>
      </p:sp>
      <p:sp>
        <p:nvSpPr>
          <p:cNvPr id="117" name="Text Placeholder 116"/>
          <p:cNvSpPr>
            <a:spLocks noGrp="1"/>
          </p:cNvSpPr>
          <p:nvPr>
            <p:ph type="body" idx="10"/>
          </p:nvPr>
        </p:nvSpPr>
        <p:spPr>
          <a:xfrm>
            <a:off x="1365647" y="1302841"/>
            <a:ext cx="3980855" cy="1056382"/>
          </a:xfrm>
          <a:prstGeom prst="rect">
            <a:avLst/>
          </a:prstGeom>
          <a:noFill/>
          <a:ln w="0" cmpd="sng">
            <a:noFill/>
            <a:prstDash val="solid"/>
          </a:ln>
        </p:spPr>
        <p:txBody>
          <a:bodyPr vert="horz" lIns="0" tIns="0" rIns="0" bIns="0" anchor="t"/>
          <a:lstStyle>
            <a:lvl1pPr marL="0" marR="0" indent="0" algn="ctr">
              <a:lnSpc>
                <a:spcPts val="2601"/>
              </a:lnSpc>
              <a:spcBef>
                <a:spcPts val="214"/>
              </a:spcBef>
              <a:spcAft>
                <a:spcPts val="0"/>
              </a:spcAft>
              <a:defRPr/>
            </a:lvl1pPr>
          </a:lstStyle>
          <a:p>
            <a:pPr marL="0" marR="0" indent="0" algn="ctr">
              <a:lnSpc>
                <a:spcPts val="3600"/>
              </a:lnSpc>
              <a:spcAft>
                <a:spcPts val="0"/>
              </a:spcAft>
            </a:pPr>
            <a:r>
              <a:rPr lang="en-US" sz="2215" spc="-4">
                <a:solidFill>
                  <a:srgbClr val="606060"/>
                </a:solidFill>
                <a:latin typeface="Arial Narrow" panose="02020603050405020304" pitchFamily="2"/>
              </a:rPr>
              <a:t>Gas Powered Chain </a:t>
            </a:r>
          </a:p>
          <a:p>
            <a:pPr marL="0" marR="0" indent="0" algn="l">
              <a:lnSpc>
                <a:spcPts val="3800"/>
              </a:lnSpc>
              <a:spcBef>
                <a:spcPts val="305"/>
              </a:spcBef>
              <a:spcAft>
                <a:spcPts val="0"/>
              </a:spcAft>
            </a:pPr>
            <a:r>
              <a:rPr lang="en-US" sz="2215" spc="18">
                <a:solidFill>
                  <a:srgbClr val="606060"/>
                </a:solidFill>
                <a:latin typeface="Arial Narrow" panose="02020603050405020304" pitchFamily="2"/>
              </a:rPr>
              <a:t>Different Chains to cut </a:t>
            </a:r>
          </a:p>
          <a:p>
            <a:pPr marL="0" marR="0" indent="0" algn="ctr">
              <a:lnSpc>
                <a:spcPts val="3700"/>
              </a:lnSpc>
              <a:spcBef>
                <a:spcPts val="305"/>
              </a:spcBef>
              <a:spcAft>
                <a:spcPts val="0"/>
              </a:spcAft>
            </a:pPr>
            <a:r>
              <a:rPr lang="en-US" sz="2215" spc="25">
                <a:solidFill>
                  <a:srgbClr val="606060"/>
                </a:solidFill>
                <a:latin typeface="Arial Narrow" panose="02020603050405020304" pitchFamily="2"/>
              </a:rPr>
              <a:t>Different Materials </a:t>
            </a:r>
          </a:p>
        </p:txBody>
      </p:sp>
      <p:sp>
        <p:nvSpPr>
          <p:cNvPr id="118" name="Text Placeholder 117"/>
          <p:cNvSpPr>
            <a:spLocks noGrp="1"/>
          </p:cNvSpPr>
          <p:nvPr>
            <p:ph type="body" idx="10"/>
          </p:nvPr>
        </p:nvSpPr>
        <p:spPr>
          <a:xfrm>
            <a:off x="1197173" y="3572321"/>
            <a:ext cx="4614863" cy="687586"/>
          </a:xfrm>
          <a:prstGeom prst="rect">
            <a:avLst/>
          </a:prstGeom>
          <a:noFill/>
          <a:ln w="0" cmpd="sng">
            <a:noFill/>
            <a:prstDash val="solid"/>
          </a:ln>
        </p:spPr>
        <p:txBody>
          <a:bodyPr vert="horz" lIns="0" tIns="0" rIns="0" bIns="0" anchor="t"/>
          <a:lstStyle>
            <a:lvl1pPr marL="0" marR="0" indent="0" algn="ctr">
              <a:lnSpc>
                <a:spcPts val="2672"/>
              </a:lnSpc>
              <a:spcBef>
                <a:spcPts val="197"/>
              </a:spcBef>
              <a:spcAft>
                <a:spcPts val="0"/>
              </a:spcAft>
              <a:defRPr/>
            </a:lvl1pPr>
          </a:lstStyle>
          <a:p>
            <a:pPr marL="0" marR="0" indent="0" algn="l">
              <a:lnSpc>
                <a:spcPts val="3600"/>
              </a:lnSpc>
              <a:spcAft>
                <a:spcPts val="0"/>
              </a:spcAft>
            </a:pPr>
            <a:r>
              <a:rPr lang="en-US" sz="2215" spc="-4">
                <a:solidFill>
                  <a:srgbClr val="606060"/>
                </a:solidFill>
                <a:latin typeface="Arial Narrow" panose="02020603050405020304" pitchFamily="2"/>
              </a:rPr>
              <a:t>Gas Powered Circular Saw </a:t>
            </a:r>
          </a:p>
          <a:p>
            <a:pPr marL="0" marR="0" indent="0" algn="ctr">
              <a:lnSpc>
                <a:spcPts val="3800"/>
              </a:lnSpc>
              <a:spcBef>
                <a:spcPts val="280"/>
              </a:spcBef>
              <a:spcAft>
                <a:spcPts val="0"/>
              </a:spcAft>
            </a:pPr>
            <a:r>
              <a:rPr lang="en-US" sz="2215" spc="60">
                <a:solidFill>
                  <a:srgbClr val="606060"/>
                </a:solidFill>
                <a:latin typeface="Arial Narrow" panose="02020603050405020304" pitchFamily="2"/>
              </a:rPr>
              <a:t>Metal/Wood/Concrete </a:t>
            </a:r>
          </a:p>
        </p:txBody>
      </p:sp>
    </p:spTree>
    <p:extLst>
      <p:ext uri="{BB962C8B-B14F-4D97-AF65-F5344CB8AC3E}">
        <p14:creationId xmlns:p14="http://schemas.microsoft.com/office/powerpoint/2010/main" val="7461760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2_1_">
    <p:bg>
      <p:bgPr>
        <a:solidFill>
          <a:schemeClr val="bg1">
            <a:alpha val="0"/>
          </a:schemeClr>
        </a:solidFill>
        <a:effectLst/>
      </p:bgPr>
    </p:bg>
    <p:spTree>
      <p:nvGrpSpPr>
        <p:cNvPr id="1" name=""/>
        <p:cNvGrpSpPr/>
        <p:nvPr/>
      </p:nvGrpSpPr>
      <p:grpSpPr>
        <a:xfrm>
          <a:off x="0" y="0"/>
          <a:ext cx="0" cy="0"/>
          <a:chOff x="0" y="0"/>
          <a:chExt cx="0" cy="0"/>
        </a:xfrm>
      </p:grpSpPr>
      <p:sp>
        <p:nvSpPr>
          <p:cNvPr id="123" name="Text Placeholder 122"/>
          <p:cNvSpPr>
            <a:spLocks noGrp="1"/>
          </p:cNvSpPr>
          <p:nvPr>
            <p:ph type="body" idx="10"/>
          </p:nvPr>
        </p:nvSpPr>
        <p:spPr>
          <a:xfrm>
            <a:off x="7056239" y="1001911"/>
            <a:ext cx="4937522" cy="418356"/>
          </a:xfrm>
          <a:prstGeom prst="rect">
            <a:avLst/>
          </a:prstGeom>
          <a:noFill/>
          <a:ln w="0" cmpd="sng">
            <a:noFill/>
            <a:prstDash val="solid"/>
          </a:ln>
        </p:spPr>
        <p:txBody>
          <a:bodyPr vert="horz" lIns="0" tIns="0" rIns="0" bIns="0" anchor="t">
            <a:normAutofit fontScale="95000"/>
          </a:bodyPr>
          <a:lstStyle>
            <a:lvl1pPr marL="0" marR="0" indent="0" algn="l">
              <a:lnSpc>
                <a:spcPts val="2742"/>
              </a:lnSpc>
              <a:spcAft>
                <a:spcPts val="517"/>
              </a:spcAft>
              <a:defRPr/>
            </a:lvl1pPr>
          </a:lstStyle>
          <a:p>
            <a:pPr marL="0" marR="0" indent="0" algn="l">
              <a:lnSpc>
                <a:spcPts val="3900"/>
              </a:lnSpc>
              <a:spcAft>
                <a:spcPts val="735"/>
              </a:spcAft>
            </a:pPr>
            <a:r>
              <a:rPr lang="en-US" sz="2285" b="1" spc="-21">
                <a:solidFill>
                  <a:srgbClr val="273045"/>
                </a:solidFill>
                <a:latin typeface="Arial" panose="02020603050405020304" pitchFamily="2"/>
              </a:rPr>
              <a:t>Gas</a:t>
            </a:r>
            <a:r>
              <a:rPr lang="en-US" sz="2285" b="1" spc="-21">
                <a:solidFill>
                  <a:srgbClr val="393A3D"/>
                </a:solidFill>
                <a:latin typeface="Arial" panose="02020603050405020304" pitchFamily="2"/>
              </a:rPr>
              <a:t> Power</a:t>
            </a:r>
            <a:r>
              <a:rPr lang="en-US" sz="2285" b="1" spc="-21">
                <a:solidFill>
                  <a:srgbClr val="273045"/>
                </a:solidFill>
                <a:latin typeface="Arial" panose="02020603050405020304" pitchFamily="2"/>
              </a:rPr>
              <a:t> CuttingTourches </a:t>
            </a:r>
          </a:p>
        </p:txBody>
      </p:sp>
      <p:sp>
        <p:nvSpPr>
          <p:cNvPr id="124" name="Text Placeholder 123"/>
          <p:cNvSpPr>
            <a:spLocks noGrp="1"/>
          </p:cNvSpPr>
          <p:nvPr>
            <p:ph type="body" idx="10"/>
          </p:nvPr>
        </p:nvSpPr>
        <p:spPr>
          <a:xfrm>
            <a:off x="7191375" y="1420267"/>
            <a:ext cx="4286250" cy="5098405"/>
          </a:xfrm>
          <a:prstGeom prst="rect">
            <a:avLst/>
          </a:prstGeom>
          <a:noFill/>
          <a:ln w="0" cmpd="sng">
            <a:noFill/>
            <a:prstDash val="solid"/>
          </a:ln>
        </p:spPr>
        <p:txBody>
          <a:bodyPr vert="horz" lIns="0" tIns="3085465" rIns="0" bIns="0" anchor="t">
            <a:normAutofit fontScale="85000"/>
          </a:bodyPr>
          <a:lstStyle>
            <a:lvl1pPr marL="96437" marR="16073" indent="0" algn="l">
              <a:lnSpc>
                <a:spcPts val="1617"/>
              </a:lnSpc>
              <a:spcBef>
                <a:spcPts val="0"/>
              </a:spcBef>
              <a:spcAft>
                <a:spcPts val="5727"/>
              </a:spcAft>
              <a:defRPr/>
            </a:lvl1pPr>
          </a:lstStyle>
          <a:p>
            <a:pPr marL="0" marR="22860" indent="0" algn="r">
              <a:lnSpc>
                <a:spcPts val="9500"/>
              </a:lnSpc>
              <a:spcAft>
                <a:spcPts val="0"/>
              </a:spcAft>
            </a:pPr>
            <a:r>
              <a:rPr lang="en-US" sz="1055" spc="960" baseline="-25000">
                <a:solidFill>
                  <a:srgbClr val="273045"/>
                </a:solidFill>
                <a:latin typeface="Arial" panose="02020603050405020304" pitchFamily="2"/>
              </a:rPr>
              <a:t>i</a:t>
            </a:r>
            <a:r>
              <a:rPr lang="en-US" sz="1055" spc="960">
                <a:solidFill>
                  <a:srgbClr val="273045"/>
                </a:solidFill>
                <a:latin typeface="Times New Roman" panose="02020603050405020304" pitchFamily="2"/>
              </a:rPr>
              <a:t>li</a:t>
            </a:r>
            <a:r>
              <a:rPr lang="en-US" sz="1055" spc="960" baseline="-25000">
                <a:solidFill>
                  <a:srgbClr val="273045"/>
                </a:solidFill>
                <a:latin typeface="Arial" panose="02020603050405020304" pitchFamily="2"/>
              </a:rPr>
              <a:t>jor</a:t>
            </a:r>
            <a:r>
              <a:rPr lang="en-US" sz="100" spc="960">
                <a:solidFill>
                  <a:srgbClr val="273045"/>
                </a:solidFill>
                <a:latin typeface="Times New Roman" panose="02020603050405020304" pitchFamily="2"/>
              </a:rPr>
              <a:t> </a:t>
            </a:r>
          </a:p>
          <a:p>
            <a:pPr marL="0" marR="22860" indent="0" algn="l">
              <a:lnSpc>
                <a:spcPts val="12800"/>
              </a:lnSpc>
              <a:spcBef>
                <a:spcPts val="0"/>
              </a:spcBef>
              <a:spcAft>
                <a:spcPts val="0"/>
              </a:spcAft>
            </a:pPr>
            <a:r>
              <a:rPr lang="en-US" sz="1055" spc="1269" baseline="30000">
                <a:solidFill>
                  <a:srgbClr val="393A3D"/>
                </a:solidFill>
                <a:latin typeface="Times New Roman" panose="02020603050405020304" pitchFamily="2"/>
              </a:rPr>
              <a:t>111</a:t>
            </a:r>
            <a:r>
              <a:rPr lang="en-US" sz="1055" spc="1269">
                <a:solidFill>
                  <a:srgbClr val="393A3D"/>
                </a:solidFill>
                <a:latin typeface="Times New Roman" panose="02020603050405020304" pitchFamily="2"/>
              </a:rPr>
              <a:t>1</a:t>
            </a:r>
            <a:r>
              <a:rPr lang="en-US" sz="1055" spc="1269" baseline="30000">
                <a:solidFill>
                  <a:srgbClr val="393A3D"/>
                </a:solidFill>
                <a:latin typeface="Times New Roman" panose="02020603050405020304" pitchFamily="2"/>
              </a:rPr>
              <a:t>1</a:t>
            </a:r>
            <a:r>
              <a:rPr lang="en-US" sz="1055" spc="1269">
                <a:solidFill>
                  <a:srgbClr val="393A3D"/>
                </a:solidFill>
                <a:latin typeface="Times New Roman" panose="02020603050405020304" pitchFamily="2"/>
              </a:rPr>
              <a:t>.</a:t>
            </a:r>
            <a:r>
              <a:rPr lang="en-US" sz="1055" spc="1269" baseline="-25000">
                <a:solidFill>
                  <a:srgbClr val="393A3D"/>
                </a:solidFill>
                <a:latin typeface="Arial" panose="02020603050405020304" pitchFamily="2"/>
              </a:rPr>
              <a:t>1</a:t>
            </a:r>
            <a:r>
              <a:rPr lang="en-US" sz="1055" spc="1269">
                <a:solidFill>
                  <a:srgbClr val="393A3D"/>
                </a:solidFill>
                <a:latin typeface="Times New Roman" panose="02020603050405020304" pitchFamily="2"/>
              </a:rPr>
              <a:t>1</a:t>
            </a:r>
            <a:r>
              <a:rPr lang="en-US" sz="1055" spc="1269" baseline="-25000">
                <a:solidFill>
                  <a:srgbClr val="393A3D"/>
                </a:solidFill>
                <a:latin typeface="Arial" panose="02020603050405020304" pitchFamily="2"/>
              </a:rPr>
              <a:t>0</a:t>
            </a:r>
            <a:r>
              <a:rPr lang="en-US" sz="1055" spc="1269">
                <a:solidFill>
                  <a:srgbClr val="393A3D"/>
                </a:solidFill>
                <a:latin typeface="Times New Roman" panose="02020603050405020304" pitchFamily="2"/>
              </a:rPr>
              <a:t>1</a:t>
            </a:r>
            <a:r>
              <a:rPr lang="en-US" sz="1055" spc="1269" baseline="30000">
                <a:solidFill>
                  <a:srgbClr val="393A3D"/>
                </a:solidFill>
                <a:latin typeface="Times New Roman" panose="02020603050405020304" pitchFamily="2"/>
              </a:rPr>
              <a:t>1</a:t>
            </a:r>
            <a:r>
              <a:rPr lang="en-US" sz="100" spc="1269">
                <a:solidFill>
                  <a:srgbClr val="393A3D"/>
                </a:solidFill>
                <a:latin typeface="Times New Roman" panose="02020603050405020304" pitchFamily="2"/>
              </a:rPr>
              <a:t> </a:t>
            </a:r>
          </a:p>
          <a:p>
            <a:pPr marL="137160" marR="22860" indent="0" algn="l">
              <a:lnSpc>
                <a:spcPts val="2300"/>
              </a:lnSpc>
              <a:spcBef>
                <a:spcPts val="0"/>
              </a:spcBef>
              <a:spcAft>
                <a:spcPts val="8145"/>
              </a:spcAft>
            </a:pPr>
            <a:r>
              <a:rPr lang="en-US" sz="1055" spc="1209">
                <a:solidFill>
                  <a:srgbClr val="393A3D"/>
                </a:solidFill>
                <a:latin typeface="Times New Roman" panose="02020603050405020304" pitchFamily="2"/>
              </a:rPr>
              <a:t>M</a:t>
            </a:r>
            <a:r>
              <a:rPr lang="en-US" sz="1055" spc="1209" baseline="30000">
                <a:solidFill>
                  <a:srgbClr val="393A3D"/>
                </a:solidFill>
                <a:latin typeface="Times New Roman" panose="02020603050405020304" pitchFamily="2"/>
              </a:rPr>
              <a:t>I6...</a:t>
            </a:r>
            <a:r>
              <a:rPr lang="en-US" sz="1055" spc="1209">
                <a:solidFill>
                  <a:srgbClr val="393A3D"/>
                </a:solidFill>
                <a:latin typeface="Times New Roman" panose="02020603050405020304" pitchFamily="2"/>
              </a:rPr>
              <a:t>rill 1 </a:t>
            </a:r>
          </a:p>
        </p:txBody>
      </p:sp>
    </p:spTree>
    <p:extLst>
      <p:ext uri="{BB962C8B-B14F-4D97-AF65-F5344CB8AC3E}">
        <p14:creationId xmlns:p14="http://schemas.microsoft.com/office/powerpoint/2010/main" val="5544502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3_1_">
    <p:bg>
      <p:bgPr>
        <a:solidFill>
          <a:schemeClr val="bg1">
            <a:alpha val="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9525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2019-08-05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2019-08-05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smtClean="0"/>
              <a:t>2019-08-05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2019-08-05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2019-08-05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2019-08-05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image" Target="../media/image3.jpg"/><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theme" Target="../theme/theme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8664C608-40B1-4030-A28D-5B74BC98ADCE}" type="datetimeFigureOut">
              <a:rPr lang="en-US" smtClean="0"/>
              <a:t>2019-08-05</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56349983"/>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026" name="Picture 6" descr="Brickwork-HD-R1a.jpg"/>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7" name="Group 9"/>
          <p:cNvGrpSpPr>
            <a:grpSpLocks/>
          </p:cNvGrpSpPr>
          <p:nvPr/>
        </p:nvGrpSpPr>
        <p:grpSpPr bwMode="auto">
          <a:xfrm>
            <a:off x="-25400" y="0"/>
            <a:ext cx="12004675" cy="6643688"/>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562" cy="6420230"/>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0" y="685800"/>
            <a:ext cx="10396538" cy="11525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750"/>
            <a:ext cx="10396538" cy="331152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7738" y="5757863"/>
            <a:ext cx="3784600" cy="498475"/>
          </a:xfrm>
          <a:prstGeom prst="rect">
            <a:avLst/>
          </a:prstGeom>
        </p:spPr>
        <p:txBody>
          <a:bodyPr vert="horz" lIns="91440" tIns="45720" rIns="91440" bIns="45720" rtlCol="0" anchor="ctr"/>
          <a:lstStyle>
            <a:lvl1pPr algn="r" eaLnBrk="1" fontAlgn="auto" hangingPunct="1">
              <a:spcBef>
                <a:spcPts val="0"/>
              </a:spcBef>
              <a:spcAft>
                <a:spcPts val="0"/>
              </a:spcAft>
              <a:defRPr sz="3200" cap="all" baseline="0" dirty="0">
                <a:solidFill>
                  <a:schemeClr val="accent1">
                    <a:lumMod val="50000"/>
                  </a:schemeClr>
                </a:solidFill>
                <a:latin typeface="+mn-lt"/>
              </a:defRPr>
            </a:lvl1pPr>
          </a:lstStyle>
          <a:p>
            <a:pPr>
              <a:defRPr/>
            </a:pPr>
            <a:fld id="{A6F01AFF-8AB7-B244-824E-99FF68BABF61}" type="datetimeFigureOut">
              <a:rPr lang="en-US"/>
              <a:pPr>
                <a:defRPr/>
              </a:pPr>
              <a:t>2019-08-05</a:t>
            </a:fld>
            <a:endParaRPr lang="en-US"/>
          </a:p>
        </p:txBody>
      </p:sp>
      <p:sp>
        <p:nvSpPr>
          <p:cNvPr id="5" name="Footer Placeholder 4"/>
          <p:cNvSpPr>
            <a:spLocks noGrp="1"/>
          </p:cNvSpPr>
          <p:nvPr>
            <p:ph type="ftr" sz="quarter" idx="3"/>
          </p:nvPr>
        </p:nvSpPr>
        <p:spPr>
          <a:xfrm>
            <a:off x="685800" y="5757863"/>
            <a:ext cx="5499100" cy="498475"/>
          </a:xfrm>
          <a:prstGeom prst="rect">
            <a:avLst/>
          </a:prstGeom>
        </p:spPr>
        <p:txBody>
          <a:bodyPr vert="horz" lIns="91440" tIns="45720" rIns="91440" bIns="45720" rtlCol="0" anchor="ctr"/>
          <a:lstStyle>
            <a:lvl1pPr algn="l" eaLnBrk="1" fontAlgn="auto" hangingPunct="1">
              <a:spcBef>
                <a:spcPts val="0"/>
              </a:spcBef>
              <a:spcAft>
                <a:spcPts val="0"/>
              </a:spcAft>
              <a:defRPr sz="3200" cap="all" baseline="0" dirty="0">
                <a:solidFill>
                  <a:schemeClr val="accent1">
                    <a:lumMod val="50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286500" y="5757863"/>
            <a:ext cx="908050" cy="498475"/>
          </a:xfrm>
          <a:prstGeom prst="rect">
            <a:avLst/>
          </a:prstGeom>
        </p:spPr>
        <p:txBody>
          <a:bodyPr vert="horz" lIns="91440" tIns="45720" rIns="91440" bIns="45720" rtlCol="0" anchor="ctr"/>
          <a:lstStyle>
            <a:lvl1pPr algn="ctr" eaLnBrk="1" fontAlgn="auto" hangingPunct="1">
              <a:spcBef>
                <a:spcPts val="0"/>
              </a:spcBef>
              <a:spcAft>
                <a:spcPts val="0"/>
              </a:spcAft>
              <a:defRPr sz="3200" cap="all" baseline="0" dirty="0">
                <a:solidFill>
                  <a:schemeClr val="accent1">
                    <a:lumMod val="50000"/>
                  </a:schemeClr>
                </a:solidFill>
                <a:latin typeface="+mn-lt"/>
              </a:defRPr>
            </a:lvl1pPr>
          </a:lstStyle>
          <a:p>
            <a:pPr>
              <a:defRPr/>
            </a:pPr>
            <a:fld id="{18389181-F811-4040-B7DC-466C7AECE447}" type="slidenum">
              <a:rPr lang="en-US"/>
              <a:pPr>
                <a:defRPr/>
              </a:pPr>
              <a:t>‹№›</a:t>
            </a:fld>
            <a:endParaRPr lang="en-US"/>
          </a:p>
        </p:txBody>
      </p:sp>
    </p:spTree>
    <p:extLst>
      <p:ext uri="{BB962C8B-B14F-4D97-AF65-F5344CB8AC3E}">
        <p14:creationId xmlns:p14="http://schemas.microsoft.com/office/powerpoint/2010/main" val="3569139623"/>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 id="2147483885" r:id="rId15"/>
    <p:sldLayoutId id="2147483886" r:id="rId16"/>
    <p:sldLayoutId id="2147483887" r:id="rId17"/>
    <p:sldLayoutId id="2147483888" r:id="rId18"/>
    <p:sldLayoutId id="2147483889" r:id="rId19"/>
    <p:sldLayoutId id="2147483890" r:id="rId20"/>
    <p:sldLayoutId id="2147483891" r:id="rId21"/>
    <p:sldLayoutId id="2147483892" r:id="rId22"/>
  </p:sldLayoutIdLst>
  <p:hf sldNum="0" hdr="0" ftr="0" dt="0"/>
  <p:txStyles>
    <p:titleStyle>
      <a:lvl1pPr algn="l" rtl="0" eaLnBrk="1" fontAlgn="base" hangingPunct="1">
        <a:lnSpc>
          <a:spcPct val="90000"/>
        </a:lnSpc>
        <a:spcBef>
          <a:spcPct val="0"/>
        </a:spcBef>
        <a:spcAft>
          <a:spcPct val="0"/>
        </a:spcAft>
        <a:defRPr sz="5400" kern="1200" cap="all">
          <a:solidFill>
            <a:schemeClr val="accent1"/>
          </a:solidFill>
          <a:latin typeface="+mj-lt"/>
          <a:ea typeface="+mj-ea"/>
          <a:cs typeface="+mj-cs"/>
        </a:defRPr>
      </a:lvl1pPr>
      <a:lvl2pPr algn="l" rtl="0" eaLnBrk="1" fontAlgn="base" hangingPunct="1">
        <a:lnSpc>
          <a:spcPct val="90000"/>
        </a:lnSpc>
        <a:spcBef>
          <a:spcPct val="0"/>
        </a:spcBef>
        <a:spcAft>
          <a:spcPct val="0"/>
        </a:spcAft>
        <a:defRPr sz="5400">
          <a:solidFill>
            <a:schemeClr val="accent1"/>
          </a:solidFill>
          <a:latin typeface="Impact" charset="0"/>
        </a:defRPr>
      </a:lvl2pPr>
      <a:lvl3pPr algn="l" rtl="0" eaLnBrk="1" fontAlgn="base" hangingPunct="1">
        <a:lnSpc>
          <a:spcPct val="90000"/>
        </a:lnSpc>
        <a:spcBef>
          <a:spcPct val="0"/>
        </a:spcBef>
        <a:spcAft>
          <a:spcPct val="0"/>
        </a:spcAft>
        <a:defRPr sz="5400">
          <a:solidFill>
            <a:schemeClr val="accent1"/>
          </a:solidFill>
          <a:latin typeface="Impact" charset="0"/>
        </a:defRPr>
      </a:lvl3pPr>
      <a:lvl4pPr algn="l" rtl="0" eaLnBrk="1" fontAlgn="base" hangingPunct="1">
        <a:lnSpc>
          <a:spcPct val="90000"/>
        </a:lnSpc>
        <a:spcBef>
          <a:spcPct val="0"/>
        </a:spcBef>
        <a:spcAft>
          <a:spcPct val="0"/>
        </a:spcAft>
        <a:defRPr sz="5400">
          <a:solidFill>
            <a:schemeClr val="accent1"/>
          </a:solidFill>
          <a:latin typeface="Impact" charset="0"/>
        </a:defRPr>
      </a:lvl4pPr>
      <a:lvl5pPr algn="l" rtl="0" eaLnBrk="1" fontAlgn="base" hangingPunct="1">
        <a:lnSpc>
          <a:spcPct val="90000"/>
        </a:lnSpc>
        <a:spcBef>
          <a:spcPct val="0"/>
        </a:spcBef>
        <a:spcAft>
          <a:spcPct val="0"/>
        </a:spcAft>
        <a:defRPr sz="5400">
          <a:solidFill>
            <a:schemeClr val="accent1"/>
          </a:solidFill>
          <a:latin typeface="Impact" charset="0"/>
        </a:defRPr>
      </a:lvl5pPr>
      <a:lvl6pPr marL="457200" algn="l" rtl="0" eaLnBrk="1" fontAlgn="base" hangingPunct="1">
        <a:lnSpc>
          <a:spcPct val="90000"/>
        </a:lnSpc>
        <a:spcBef>
          <a:spcPct val="0"/>
        </a:spcBef>
        <a:spcAft>
          <a:spcPct val="0"/>
        </a:spcAft>
        <a:defRPr sz="5400">
          <a:solidFill>
            <a:schemeClr val="accent1"/>
          </a:solidFill>
          <a:latin typeface="Impact" charset="0"/>
        </a:defRPr>
      </a:lvl6pPr>
      <a:lvl7pPr marL="914400" algn="l" rtl="0" eaLnBrk="1" fontAlgn="base" hangingPunct="1">
        <a:lnSpc>
          <a:spcPct val="90000"/>
        </a:lnSpc>
        <a:spcBef>
          <a:spcPct val="0"/>
        </a:spcBef>
        <a:spcAft>
          <a:spcPct val="0"/>
        </a:spcAft>
        <a:defRPr sz="5400">
          <a:solidFill>
            <a:schemeClr val="accent1"/>
          </a:solidFill>
          <a:latin typeface="Impact" charset="0"/>
        </a:defRPr>
      </a:lvl7pPr>
      <a:lvl8pPr marL="1371600" algn="l" rtl="0" eaLnBrk="1" fontAlgn="base" hangingPunct="1">
        <a:lnSpc>
          <a:spcPct val="90000"/>
        </a:lnSpc>
        <a:spcBef>
          <a:spcPct val="0"/>
        </a:spcBef>
        <a:spcAft>
          <a:spcPct val="0"/>
        </a:spcAft>
        <a:defRPr sz="5400">
          <a:solidFill>
            <a:schemeClr val="accent1"/>
          </a:solidFill>
          <a:latin typeface="Impact" charset="0"/>
        </a:defRPr>
      </a:lvl8pPr>
      <a:lvl9pPr marL="1828800" algn="l" rtl="0" eaLnBrk="1" fontAlgn="base" hangingPunct="1">
        <a:lnSpc>
          <a:spcPct val="90000"/>
        </a:lnSpc>
        <a:spcBef>
          <a:spcPct val="0"/>
        </a:spcBef>
        <a:spcAft>
          <a:spcPct val="0"/>
        </a:spcAft>
        <a:defRPr sz="5400">
          <a:solidFill>
            <a:schemeClr val="accent1"/>
          </a:solidFill>
          <a:latin typeface="Impact" charset="0"/>
        </a:defRPr>
      </a:lvl9pPr>
    </p:titleStyle>
    <p:bodyStyle>
      <a:lvl1pPr marL="228600" indent="-228600" algn="l" rtl="0" eaLnBrk="1" fontAlgn="base" hangingPunct="1">
        <a:lnSpc>
          <a:spcPct val="120000"/>
        </a:lnSpc>
        <a:spcBef>
          <a:spcPts val="1000"/>
        </a:spcBef>
        <a:spcAft>
          <a:spcPct val="0"/>
        </a:spcAft>
        <a:buClr>
          <a:schemeClr val="accent1"/>
        </a:buClr>
        <a:buSzPct val="160000"/>
        <a:buFont typeface="Arial" charset="0"/>
        <a:buChar char="•"/>
        <a:defRPr sz="2000" kern="1200" cap="all">
          <a:solidFill>
            <a:schemeClr val="tx1"/>
          </a:solidFill>
          <a:latin typeface="+mn-lt"/>
          <a:ea typeface="+mn-ea"/>
          <a:cs typeface="+mn-cs"/>
        </a:defRPr>
      </a:lvl1pPr>
      <a:lvl2pPr marL="685800" indent="-228600" algn="l" rtl="0" eaLnBrk="1" fontAlgn="base" hangingPunct="1">
        <a:lnSpc>
          <a:spcPct val="120000"/>
        </a:lnSpc>
        <a:spcBef>
          <a:spcPts val="500"/>
        </a:spcBef>
        <a:spcAft>
          <a:spcPct val="0"/>
        </a:spcAft>
        <a:buClr>
          <a:schemeClr val="accent1"/>
        </a:buClr>
        <a:buSzPct val="160000"/>
        <a:buFont typeface="Arial" charset="0"/>
        <a:buChar char="•"/>
        <a:defRPr kern="1200" cap="all">
          <a:solidFill>
            <a:schemeClr val="tx1"/>
          </a:solidFill>
          <a:latin typeface="+mn-lt"/>
          <a:ea typeface="+mn-ea"/>
          <a:cs typeface="+mn-cs"/>
        </a:defRPr>
      </a:lvl2pPr>
      <a:lvl3pPr marL="1143000" indent="-228600" algn="l" rtl="0" eaLnBrk="1" fontAlgn="base" hangingPunct="1">
        <a:lnSpc>
          <a:spcPct val="120000"/>
        </a:lnSpc>
        <a:spcBef>
          <a:spcPts val="500"/>
        </a:spcBef>
        <a:spcAft>
          <a:spcPct val="0"/>
        </a:spcAft>
        <a:buClr>
          <a:schemeClr val="accent1"/>
        </a:buClr>
        <a:buSzPct val="160000"/>
        <a:buFont typeface="Arial" charset="0"/>
        <a:buChar char="•"/>
        <a:defRPr sz="1600" kern="1200" cap="all">
          <a:solidFill>
            <a:schemeClr val="tx1"/>
          </a:solidFill>
          <a:latin typeface="+mn-lt"/>
          <a:ea typeface="+mn-ea"/>
          <a:cs typeface="+mn-cs"/>
        </a:defRPr>
      </a:lvl3pPr>
      <a:lvl4pPr marL="1600200" indent="-228600" algn="l" rtl="0" eaLnBrk="1" fontAlgn="base" hangingPunct="1">
        <a:lnSpc>
          <a:spcPct val="120000"/>
        </a:lnSpc>
        <a:spcBef>
          <a:spcPts val="500"/>
        </a:spcBef>
        <a:spcAft>
          <a:spcPct val="0"/>
        </a:spcAft>
        <a:buClr>
          <a:schemeClr val="accent1"/>
        </a:buClr>
        <a:buSzPct val="160000"/>
        <a:buFont typeface="Arial" charset="0"/>
        <a:buChar char="•"/>
        <a:defRPr sz="1400" kern="1200" cap="all">
          <a:solidFill>
            <a:schemeClr val="tx1"/>
          </a:solidFill>
          <a:latin typeface="+mn-lt"/>
          <a:ea typeface="+mn-ea"/>
          <a:cs typeface="+mn-cs"/>
        </a:defRPr>
      </a:lvl4pPr>
      <a:lvl5pPr marL="2057400" indent="-228600" algn="l" rtl="0" eaLnBrk="1" fontAlgn="base" hangingPunct="1">
        <a:lnSpc>
          <a:spcPct val="120000"/>
        </a:lnSpc>
        <a:spcBef>
          <a:spcPts val="500"/>
        </a:spcBef>
        <a:spcAft>
          <a:spcPct val="0"/>
        </a:spcAft>
        <a:buClr>
          <a:schemeClr val="accent1"/>
        </a:buClr>
        <a:buSzPct val="160000"/>
        <a:buFont typeface="Arial" charset="0"/>
        <a:buChar char="•"/>
        <a:defRPr sz="1400" kern="1200" cap="all">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https://www.youtube.com/embed/4wgGBBPVeQM?feature=oembed" TargetMode="Externa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ideo" Target="https://www.youtube.com/embed/Y40h66mH75o?feature=oembed" TargetMode="Externa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ideo" Target="https://www.youtube.com/embed/WzPN1cduTCw?feature=oembed" TargetMode="Externa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ideo" Target="https://www.youtube.com/embed/ULPbSoV9vU4?feature=oembed" TargetMode="Externa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ideo" Target="https://www.youtube.com/embed/UBheKWVTZuo?feature=oembed" TargetMode="Externa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www.africafiremission.org/" TargetMode="External"/><Relationship Id="rId7"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9F118-7084-F448-9FA0-3546EA77773D}"/>
              </a:ext>
            </a:extLst>
          </p:cNvPr>
          <p:cNvSpPr>
            <a:spLocks noGrp="1"/>
          </p:cNvSpPr>
          <p:nvPr>
            <p:ph type="ctrTitle"/>
          </p:nvPr>
        </p:nvSpPr>
        <p:spPr/>
        <p:txBody>
          <a:bodyPr/>
          <a:lstStyle/>
          <a:p>
            <a:pPr algn="ctr"/>
            <a:r>
              <a:rPr lang="ru-RU" dirty="0">
                <a:latin typeface="Myriad Pro" charset="0"/>
                <a:ea typeface="Myriad Pro" charset="0"/>
                <a:cs typeface="Myriad Pro" charset="0"/>
              </a:rPr>
              <a:t>ДТП</a:t>
            </a:r>
            <a:r>
              <a:rPr lang="en-US" dirty="0"/>
              <a:t>	</a:t>
            </a:r>
            <a:br>
              <a:rPr lang="ru-RU" dirty="0"/>
            </a:br>
            <a:endParaRPr lang="en-US" dirty="0"/>
          </a:p>
        </p:txBody>
      </p:sp>
      <p:sp>
        <p:nvSpPr>
          <p:cNvPr id="3" name="Subtitle 2">
            <a:extLst>
              <a:ext uri="{FF2B5EF4-FFF2-40B4-BE49-F238E27FC236}">
                <a16:creationId xmlns:a16="http://schemas.microsoft.com/office/drawing/2014/main" id="{B60804C7-1463-9743-B770-183409E2A615}"/>
              </a:ext>
            </a:extLst>
          </p:cNvPr>
          <p:cNvSpPr>
            <a:spLocks noGrp="1"/>
          </p:cNvSpPr>
          <p:nvPr>
            <p:ph type="subTitle" idx="1"/>
          </p:nvPr>
        </p:nvSpPr>
        <p:spPr>
          <a:xfrm rot="21420000">
            <a:off x="7307113" y="2367774"/>
            <a:ext cx="3401351" cy="1522167"/>
          </a:xfrm>
        </p:spPr>
        <p:txBody>
          <a:bodyPr>
            <a:noAutofit/>
          </a:bodyPr>
          <a:lstStyle/>
          <a:p>
            <a:r>
              <a:rPr lang="ru-RU" b="1" cap="none" dirty="0">
                <a:ln w="0"/>
                <a:solidFill>
                  <a:schemeClr val="accent1"/>
                </a:solidFill>
                <a:effectLst>
                  <a:outerShdw blurRad="38100" dist="25400" dir="5400000" algn="ctr" rotWithShape="0">
                    <a:srgbClr val="6E747A">
                      <a:alpha val="43000"/>
                    </a:srgbClr>
                  </a:outerShdw>
                </a:effectLst>
                <a:latin typeface="Myriad Pro" charset="0"/>
                <a:ea typeface="Myriad Pro" charset="0"/>
                <a:cs typeface="Myriad Pro" charset="0"/>
              </a:rPr>
              <a:t>Джо Эллиот</a:t>
            </a:r>
            <a:endParaRPr lang="en-US" b="1" cap="none" dirty="0">
              <a:ln w="0"/>
              <a:solidFill>
                <a:schemeClr val="accent1"/>
              </a:solidFill>
              <a:effectLst>
                <a:outerShdw blurRad="38100" dist="25400" dir="5400000" algn="ctr" rotWithShape="0">
                  <a:srgbClr val="6E747A">
                    <a:alpha val="43000"/>
                  </a:srgbClr>
                </a:outerShdw>
              </a:effectLst>
              <a:latin typeface="Myriad Pro" charset="0"/>
              <a:ea typeface="Myriad Pro" charset="0"/>
              <a:cs typeface="Myriad Pro" charset="0"/>
            </a:endParaRPr>
          </a:p>
          <a:p>
            <a:r>
              <a:rPr lang="ru-RU" b="1" cap="none" dirty="0">
                <a:ln w="0"/>
                <a:solidFill>
                  <a:schemeClr val="accent1"/>
                </a:solidFill>
                <a:effectLst>
                  <a:outerShdw blurRad="38100" dist="25400" dir="5400000" algn="ctr" rotWithShape="0">
                    <a:srgbClr val="6E747A">
                      <a:alpha val="43000"/>
                    </a:srgbClr>
                  </a:outerShdw>
                </a:effectLst>
                <a:latin typeface="Myriad Pro" charset="0"/>
                <a:ea typeface="Myriad Pro" charset="0"/>
                <a:cs typeface="Myriad Pro" charset="0"/>
              </a:rPr>
              <a:t>Крейг </a:t>
            </a:r>
            <a:r>
              <a:rPr lang="ru-RU" b="1" cap="none" dirty="0" err="1">
                <a:ln w="0"/>
                <a:solidFill>
                  <a:schemeClr val="accent1"/>
                </a:solidFill>
                <a:effectLst>
                  <a:outerShdw blurRad="38100" dist="25400" dir="5400000" algn="ctr" rotWithShape="0">
                    <a:srgbClr val="6E747A">
                      <a:alpha val="43000"/>
                    </a:srgbClr>
                  </a:outerShdw>
                </a:effectLst>
                <a:latin typeface="Myriad Pro" charset="0"/>
                <a:ea typeface="Myriad Pro" charset="0"/>
                <a:cs typeface="Myriad Pro" charset="0"/>
              </a:rPr>
              <a:t>Дак</a:t>
            </a:r>
            <a:endParaRPr lang="en-US" b="1" cap="none" dirty="0">
              <a:ln w="0"/>
              <a:solidFill>
                <a:schemeClr val="accent1"/>
              </a:solidFill>
              <a:effectLst>
                <a:outerShdw blurRad="38100" dist="25400" dir="5400000" algn="ctr" rotWithShape="0">
                  <a:srgbClr val="6E747A">
                    <a:alpha val="43000"/>
                  </a:srgbClr>
                </a:outerShdw>
              </a:effectLst>
              <a:latin typeface="Myriad Pro" charset="0"/>
              <a:ea typeface="Myriad Pro" charset="0"/>
              <a:cs typeface="Myriad Pro" charset="0"/>
            </a:endParaRPr>
          </a:p>
          <a:p>
            <a:r>
              <a:rPr lang="ru-RU" b="1" cap="none" dirty="0">
                <a:ln w="0"/>
                <a:solidFill>
                  <a:schemeClr val="accent1"/>
                </a:solidFill>
                <a:effectLst>
                  <a:outerShdw blurRad="38100" dist="25400" dir="5400000" algn="ctr" rotWithShape="0">
                    <a:srgbClr val="6E747A">
                      <a:alpha val="43000"/>
                    </a:srgbClr>
                  </a:outerShdw>
                </a:effectLst>
                <a:latin typeface="Myriad Pro" charset="0"/>
                <a:ea typeface="Myriad Pro" charset="0"/>
                <a:cs typeface="Myriad Pro" charset="0"/>
              </a:rPr>
              <a:t>Джо Хансен</a:t>
            </a:r>
            <a:endParaRPr lang="en-US" b="1" cap="none" dirty="0">
              <a:ln w="0"/>
              <a:solidFill>
                <a:schemeClr val="accent1"/>
              </a:solidFill>
              <a:effectLst>
                <a:outerShdw blurRad="38100" dist="25400" dir="5400000" algn="ctr" rotWithShape="0">
                  <a:srgbClr val="6E747A">
                    <a:alpha val="43000"/>
                  </a:srgbClr>
                </a:outerShdw>
              </a:effectLst>
              <a:latin typeface="Myriad Pro" charset="0"/>
              <a:ea typeface="Myriad Pro" charset="0"/>
              <a:cs typeface="Myriad Pro"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1430929">
            <a:off x="700942" y="2527676"/>
            <a:ext cx="6573837"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3229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86339-6C16-BF43-9147-A92CA6C91192}"/>
              </a:ext>
            </a:extLst>
          </p:cNvPr>
          <p:cNvSpPr>
            <a:spLocks noGrp="1"/>
          </p:cNvSpPr>
          <p:nvPr>
            <p:ph type="title"/>
          </p:nvPr>
        </p:nvSpPr>
        <p:spPr/>
        <p:txBody>
          <a:bodyPr/>
          <a:lstStyle/>
          <a:p>
            <a:r>
              <a:rPr lang="ru-RU" dirty="0">
                <a:latin typeface="Myriad Pro" charset="0"/>
                <a:ea typeface="Myriad Pro" charset="0"/>
                <a:cs typeface="Myriad Pro" charset="0"/>
              </a:rPr>
              <a:t>расширители</a:t>
            </a:r>
            <a:r>
              <a:rPr lang="en-US" b="1" dirty="0">
                <a:latin typeface="Myriad Pro" charset="0"/>
                <a:ea typeface="Myriad Pro" charset="0"/>
                <a:cs typeface="Myriad Pro" charset="0"/>
              </a:rPr>
              <a:t> </a:t>
            </a:r>
            <a:endParaRPr lang="en-US" dirty="0">
              <a:latin typeface="Myriad Pro" charset="0"/>
              <a:ea typeface="Myriad Pro" charset="0"/>
              <a:cs typeface="Myriad Pro" charset="0"/>
            </a:endParaRPr>
          </a:p>
        </p:txBody>
      </p:sp>
      <p:sp>
        <p:nvSpPr>
          <p:cNvPr id="3" name="Content Placeholder 2">
            <a:extLst>
              <a:ext uri="{FF2B5EF4-FFF2-40B4-BE49-F238E27FC236}">
                <a16:creationId xmlns:a16="http://schemas.microsoft.com/office/drawing/2014/main" id="{EEB6D8B8-F994-2749-A7B4-E7108B8D668A}"/>
              </a:ext>
            </a:extLst>
          </p:cNvPr>
          <p:cNvSpPr>
            <a:spLocks noGrp="1"/>
          </p:cNvSpPr>
          <p:nvPr>
            <p:ph sz="quarter" idx="13"/>
          </p:nvPr>
        </p:nvSpPr>
        <p:spPr/>
        <p:txBody>
          <a:bodyPr/>
          <a:lstStyle/>
          <a:p>
            <a:r>
              <a:rPr lang="ru-RU" sz="2800" dirty="0">
                <a:latin typeface="Myriad Pro" charset="0"/>
                <a:ea typeface="Myriad Pro" charset="0"/>
                <a:cs typeface="Myriad Pro" charset="0"/>
              </a:rPr>
              <a:t>Расширители – мощный инструмент, при правильном использовании очень эффективный для вскрытия тс</a:t>
            </a:r>
            <a:r>
              <a:rPr lang="en-US" sz="2800" dirty="0">
                <a:latin typeface="Myriad Pro" charset="0"/>
                <a:ea typeface="Myriad Pro" charset="0"/>
                <a:cs typeface="Myriad Pro" charset="0"/>
              </a:rPr>
              <a:t>. </a:t>
            </a:r>
            <a:r>
              <a:rPr lang="ru-RU" sz="2800" dirty="0">
                <a:latin typeface="Myriad Pro" charset="0"/>
                <a:ea typeface="Myriad Pro" charset="0"/>
                <a:cs typeface="Myriad Pro" charset="0"/>
              </a:rPr>
              <a:t>Небрежное использование несет опасность раздавливания</a:t>
            </a:r>
            <a:r>
              <a:rPr lang="en-US" sz="2800" dirty="0">
                <a:latin typeface="Myriad Pro" charset="0"/>
                <a:ea typeface="Myriad Pro" charset="0"/>
                <a:cs typeface="Myriad Pro" charset="0"/>
              </a:rPr>
              <a:t>. </a:t>
            </a:r>
          </a:p>
          <a:p>
            <a:endParaRPr lang="en-US" dirty="0">
              <a:latin typeface="Myriad Pro" charset="0"/>
              <a:ea typeface="Myriad Pro" charset="0"/>
              <a:cs typeface="Myriad Pro"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2105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1D293-21C8-9146-9808-15BD59143974}"/>
              </a:ext>
            </a:extLst>
          </p:cNvPr>
          <p:cNvSpPr>
            <a:spLocks noGrp="1"/>
          </p:cNvSpPr>
          <p:nvPr>
            <p:ph type="title"/>
          </p:nvPr>
        </p:nvSpPr>
        <p:spPr/>
        <p:txBody>
          <a:bodyPr>
            <a:normAutofit/>
          </a:bodyPr>
          <a:lstStyle/>
          <a:p>
            <a:r>
              <a:rPr lang="ru-RU" sz="4400" dirty="0">
                <a:latin typeface="Myriad Pro" charset="0"/>
                <a:ea typeface="Myriad Pro" charset="0"/>
                <a:cs typeface="Myriad Pro" charset="0"/>
              </a:rPr>
              <a:t>расширители</a:t>
            </a:r>
            <a:r>
              <a:rPr lang="en-US" sz="4400" dirty="0">
                <a:latin typeface="Myriad Pro" charset="0"/>
                <a:ea typeface="Myriad Pro" charset="0"/>
                <a:cs typeface="Myriad Pro" charset="0"/>
              </a:rPr>
              <a:t> – </a:t>
            </a:r>
            <a:r>
              <a:rPr lang="ru-RU" sz="4400" dirty="0">
                <a:latin typeface="Myriad Pro" charset="0"/>
                <a:ea typeface="Myriad Pro" charset="0"/>
                <a:cs typeface="Myriad Pro" charset="0"/>
              </a:rPr>
              <a:t>о чем надо помнить</a:t>
            </a:r>
            <a:endParaRPr lang="en-US" sz="4400" dirty="0">
              <a:latin typeface="Myriad Pro" charset="0"/>
              <a:ea typeface="Myriad Pro" charset="0"/>
              <a:cs typeface="Myriad Pro" charset="0"/>
            </a:endParaRPr>
          </a:p>
        </p:txBody>
      </p:sp>
      <p:sp>
        <p:nvSpPr>
          <p:cNvPr id="3" name="Content Placeholder 2">
            <a:extLst>
              <a:ext uri="{FF2B5EF4-FFF2-40B4-BE49-F238E27FC236}">
                <a16:creationId xmlns:a16="http://schemas.microsoft.com/office/drawing/2014/main" id="{D7CD3E74-0E05-404F-B3AF-9EBF1C7F6CA2}"/>
              </a:ext>
            </a:extLst>
          </p:cNvPr>
          <p:cNvSpPr>
            <a:spLocks noGrp="1"/>
          </p:cNvSpPr>
          <p:nvPr>
            <p:ph sz="quarter" idx="13"/>
          </p:nvPr>
        </p:nvSpPr>
        <p:spPr/>
        <p:txBody>
          <a:bodyPr>
            <a:normAutofit fontScale="62500" lnSpcReduction="20000"/>
          </a:bodyPr>
          <a:lstStyle/>
          <a:p>
            <a:r>
              <a:rPr lang="ru-RU" sz="2800" dirty="0">
                <a:latin typeface="Myriad Pro" charset="0"/>
                <a:ea typeface="Myriad Pro" charset="0"/>
                <a:cs typeface="Myriad Pro" charset="0"/>
              </a:rPr>
              <a:t>Старайтесь всегда задействовать полную поверхность концов расширителя.</a:t>
            </a:r>
            <a:r>
              <a:rPr lang="en-US" sz="2800" dirty="0">
                <a:latin typeface="Myriad Pro" charset="0"/>
                <a:ea typeface="Myriad Pro" charset="0"/>
                <a:cs typeface="Myriad Pro" charset="0"/>
              </a:rPr>
              <a:t> </a:t>
            </a:r>
          </a:p>
          <a:p>
            <a:r>
              <a:rPr lang="ru-RU" sz="2800" dirty="0">
                <a:latin typeface="Myriad Pro" charset="0"/>
                <a:ea typeface="Myriad Pro" charset="0"/>
                <a:cs typeface="Myriad Pro" charset="0"/>
              </a:rPr>
              <a:t>Если расширитель теряет захват, остановитесь и переставьте его.</a:t>
            </a:r>
            <a:r>
              <a:rPr lang="en-US" sz="2800" dirty="0">
                <a:latin typeface="Myriad Pro" charset="0"/>
                <a:ea typeface="Myriad Pro" charset="0"/>
                <a:cs typeface="Myriad Pro" charset="0"/>
              </a:rPr>
              <a:t> </a:t>
            </a:r>
          </a:p>
          <a:p>
            <a:r>
              <a:rPr lang="ru-RU" sz="2800" dirty="0">
                <a:latin typeface="Myriad Pro" charset="0"/>
                <a:ea typeface="Myriad Pro" charset="0"/>
                <a:cs typeface="Myriad Pro" charset="0"/>
              </a:rPr>
              <a:t>Убедитесь, что инструмент расположен таким образом, что материал отгибается наружу от тс.</a:t>
            </a:r>
            <a:endParaRPr lang="en-US" sz="2800" dirty="0">
              <a:latin typeface="Myriad Pro" charset="0"/>
              <a:ea typeface="Myriad Pro" charset="0"/>
              <a:cs typeface="Myriad Pro" charset="0"/>
            </a:endParaRPr>
          </a:p>
          <a:p>
            <a:r>
              <a:rPr lang="ru-RU" sz="2800" dirty="0">
                <a:latin typeface="Myriad Pro" charset="0"/>
                <a:ea typeface="Myriad Pro" charset="0"/>
                <a:cs typeface="Myriad Pro" charset="0"/>
              </a:rPr>
              <a:t>предотвратить естественное движение включенного и работающего инструмента вы не сможете. Останавливайтесь и переставляйте расширитель до того, как он сам, его части или части вашего тела окажутся прижатыми к тс</a:t>
            </a:r>
            <a:r>
              <a:rPr lang="en-US" sz="2800" dirty="0">
                <a:latin typeface="Myriad Pro" charset="0"/>
                <a:ea typeface="Myriad Pro" charset="0"/>
                <a:cs typeface="Myriad Pro" charset="0"/>
              </a:rPr>
              <a:t>. </a:t>
            </a:r>
          </a:p>
          <a:p>
            <a:r>
              <a:rPr lang="ru-RU" sz="2800" dirty="0">
                <a:latin typeface="Myriad Pro" charset="0"/>
                <a:ea typeface="Myriad Pro" charset="0"/>
                <a:cs typeface="Myriad Pro" charset="0"/>
              </a:rPr>
              <a:t>Никогда не кладите руки на плечи или концы расширителя</a:t>
            </a:r>
            <a:endParaRPr lang="en-US" sz="2800" dirty="0">
              <a:latin typeface="Myriad Pro" charset="0"/>
              <a:ea typeface="Myriad Pro" charset="0"/>
              <a:cs typeface="Myriad Pro"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2590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3D6AD-3397-ED46-9BCD-E6A67DC3D499}"/>
              </a:ext>
            </a:extLst>
          </p:cNvPr>
          <p:cNvSpPr>
            <a:spLocks noGrp="1"/>
          </p:cNvSpPr>
          <p:nvPr>
            <p:ph type="title"/>
          </p:nvPr>
        </p:nvSpPr>
        <p:spPr/>
        <p:txBody>
          <a:bodyPr/>
          <a:lstStyle/>
          <a:p>
            <a:r>
              <a:rPr lang="ru-RU" dirty="0">
                <a:latin typeface="Myriad Pro" charset="0"/>
                <a:ea typeface="Myriad Pro" charset="0"/>
                <a:cs typeface="Myriad Pro" charset="0"/>
              </a:rPr>
              <a:t>резаки</a:t>
            </a:r>
            <a:r>
              <a:rPr lang="en-US" b="1" dirty="0">
                <a:latin typeface="Myriad Pro" charset="0"/>
                <a:ea typeface="Myriad Pro" charset="0"/>
                <a:cs typeface="Myriad Pro" charset="0"/>
              </a:rPr>
              <a:t> </a:t>
            </a:r>
            <a:endParaRPr lang="en-US" dirty="0">
              <a:latin typeface="Myriad Pro" charset="0"/>
              <a:ea typeface="Myriad Pro" charset="0"/>
              <a:cs typeface="Myriad Pro" charset="0"/>
            </a:endParaRPr>
          </a:p>
        </p:txBody>
      </p:sp>
      <p:sp>
        <p:nvSpPr>
          <p:cNvPr id="3" name="Content Placeholder 2">
            <a:extLst>
              <a:ext uri="{FF2B5EF4-FFF2-40B4-BE49-F238E27FC236}">
                <a16:creationId xmlns:a16="http://schemas.microsoft.com/office/drawing/2014/main" id="{B8DE6860-AEEE-B049-9468-95629D09D57D}"/>
              </a:ext>
            </a:extLst>
          </p:cNvPr>
          <p:cNvSpPr>
            <a:spLocks noGrp="1"/>
          </p:cNvSpPr>
          <p:nvPr>
            <p:ph sz="quarter" idx="13"/>
          </p:nvPr>
        </p:nvSpPr>
        <p:spPr/>
        <p:txBody>
          <a:bodyPr>
            <a:normAutofit/>
          </a:bodyPr>
          <a:lstStyle/>
          <a:p>
            <a:r>
              <a:rPr lang="ru-RU" sz="2800" dirty="0">
                <a:latin typeface="Myriad Pro" charset="0"/>
                <a:ea typeface="Myriad Pro" charset="0"/>
                <a:cs typeface="Myriad Pro" charset="0"/>
              </a:rPr>
              <a:t>Резаки важны на месте аварии, как никогда раньше. Отчасти из-за современного дизайна и устройства автомобилей, отчасти из-за усовершенствования технологии. Это очень мощные инструменты, небрежное использование которых может обернуться серьезными порезами и даже раздавливанием</a:t>
            </a:r>
            <a:endParaRPr lang="en-US" sz="2800" dirty="0">
              <a:latin typeface="Myriad Pro" charset="0"/>
              <a:ea typeface="Myriad Pro" charset="0"/>
              <a:cs typeface="Myriad Pro" charset="0"/>
            </a:endParaRPr>
          </a:p>
          <a:p>
            <a:endParaRPr lang="en-US" dirty="0">
              <a:latin typeface="Myriad Pro" charset="0"/>
              <a:ea typeface="Myriad Pro" charset="0"/>
              <a:cs typeface="Myriad Pro"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8900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7B879-9691-AA47-9A21-7602EAFAEA7F}"/>
              </a:ext>
            </a:extLst>
          </p:cNvPr>
          <p:cNvSpPr>
            <a:spLocks noGrp="1"/>
          </p:cNvSpPr>
          <p:nvPr>
            <p:ph type="title"/>
          </p:nvPr>
        </p:nvSpPr>
        <p:spPr>
          <a:xfrm>
            <a:off x="685801" y="-1"/>
            <a:ext cx="10396882" cy="1231901"/>
          </a:xfrm>
        </p:spPr>
        <p:txBody>
          <a:bodyPr>
            <a:normAutofit/>
          </a:bodyPr>
          <a:lstStyle/>
          <a:p>
            <a:r>
              <a:rPr lang="ru-RU" dirty="0">
                <a:latin typeface="Myriad Pro" charset="0"/>
                <a:ea typeface="Myriad Pro" charset="0"/>
                <a:cs typeface="Myriad Pro" charset="0"/>
              </a:rPr>
              <a:t>резаки</a:t>
            </a:r>
            <a:r>
              <a:rPr lang="en-US" dirty="0">
                <a:latin typeface="Myriad Pro" charset="0"/>
                <a:ea typeface="Myriad Pro" charset="0"/>
                <a:cs typeface="Myriad Pro" charset="0"/>
              </a:rPr>
              <a:t> – </a:t>
            </a:r>
            <a:r>
              <a:rPr lang="ru-RU" dirty="0">
                <a:latin typeface="Myriad Pro" charset="0"/>
                <a:ea typeface="Myriad Pro" charset="0"/>
                <a:cs typeface="Myriad Pro" charset="0"/>
              </a:rPr>
              <a:t>что нужно помнить</a:t>
            </a:r>
            <a:endParaRPr lang="en-US" dirty="0">
              <a:latin typeface="Myriad Pro" charset="0"/>
              <a:ea typeface="Myriad Pro" charset="0"/>
              <a:cs typeface="Myriad Pro" charset="0"/>
            </a:endParaRPr>
          </a:p>
        </p:txBody>
      </p:sp>
      <p:sp>
        <p:nvSpPr>
          <p:cNvPr id="3" name="Content Placeholder 2">
            <a:extLst>
              <a:ext uri="{FF2B5EF4-FFF2-40B4-BE49-F238E27FC236}">
                <a16:creationId xmlns:a16="http://schemas.microsoft.com/office/drawing/2014/main" id="{21602315-201F-154A-AF27-D4E8D673ED0F}"/>
              </a:ext>
            </a:extLst>
          </p:cNvPr>
          <p:cNvSpPr>
            <a:spLocks noGrp="1"/>
          </p:cNvSpPr>
          <p:nvPr>
            <p:ph sz="quarter" idx="13"/>
          </p:nvPr>
        </p:nvSpPr>
        <p:spPr>
          <a:xfrm>
            <a:off x="1069848" y="1079500"/>
            <a:ext cx="10058400" cy="4445000"/>
          </a:xfrm>
        </p:spPr>
        <p:txBody>
          <a:bodyPr>
            <a:normAutofit fontScale="62500" lnSpcReduction="20000"/>
          </a:bodyPr>
          <a:lstStyle/>
          <a:p>
            <a:r>
              <a:rPr lang="ru-RU" sz="2800" dirty="0">
                <a:latin typeface="Myriad Pro" charset="0"/>
                <a:ea typeface="Myriad Pro" charset="0"/>
                <a:cs typeface="Myriad Pro" charset="0"/>
              </a:rPr>
              <a:t>Старайтесь всегда располагать резаки под углом 90° к разрезаемой поверхности</a:t>
            </a:r>
            <a:r>
              <a:rPr lang="en-US" sz="2800" dirty="0">
                <a:latin typeface="Myriad Pro" charset="0"/>
                <a:ea typeface="Myriad Pro" charset="0"/>
                <a:cs typeface="Myriad Pro" charset="0"/>
              </a:rPr>
              <a:t> </a:t>
            </a:r>
          </a:p>
          <a:p>
            <a:r>
              <a:rPr lang="ru-RU" sz="2800" dirty="0">
                <a:latin typeface="Myriad Pro" charset="0"/>
                <a:ea typeface="Myriad Pro" charset="0"/>
                <a:cs typeface="Myriad Pro" charset="0"/>
              </a:rPr>
              <a:t>Следите, чтобы разрезаемый материал как можно глубже заходил в раскрытые ножницы. Старайтесь не резать только кончиками</a:t>
            </a:r>
            <a:r>
              <a:rPr lang="en-US" sz="2800" dirty="0">
                <a:latin typeface="Myriad Pro" charset="0"/>
                <a:ea typeface="Myriad Pro" charset="0"/>
                <a:cs typeface="Myriad Pro" charset="0"/>
              </a:rPr>
              <a:t>. </a:t>
            </a:r>
            <a:endParaRPr lang="ru-RU" sz="2800" dirty="0">
              <a:latin typeface="Myriad Pro" charset="0"/>
              <a:ea typeface="Myriad Pro" charset="0"/>
              <a:cs typeface="Myriad Pro" charset="0"/>
            </a:endParaRPr>
          </a:p>
          <a:p>
            <a:r>
              <a:rPr lang="ru-RU" sz="2800" dirty="0">
                <a:latin typeface="Myriad Pro" charset="0"/>
                <a:ea typeface="Myriad Pro" charset="0"/>
                <a:cs typeface="Myriad Pro" charset="0"/>
              </a:rPr>
              <a:t>Если резак сильно изогнулся или вы заметили, что лезвие отходит, остановитесь и переставьте резак.</a:t>
            </a:r>
            <a:endParaRPr lang="en-US" sz="2800" dirty="0">
              <a:latin typeface="Myriad Pro" charset="0"/>
              <a:ea typeface="Myriad Pro" charset="0"/>
              <a:cs typeface="Myriad Pro" charset="0"/>
            </a:endParaRPr>
          </a:p>
          <a:p>
            <a:r>
              <a:rPr lang="ru-RU" sz="2800" b="1" dirty="0">
                <a:latin typeface="Myriad Pro" charset="0"/>
                <a:ea typeface="Myriad Pro" charset="0"/>
                <a:cs typeface="Myriad Pro" charset="0"/>
              </a:rPr>
              <a:t>Следите, чтоб не разрезать скрытые надувные подушки безопасности или иные потенциально опасные элементы</a:t>
            </a:r>
            <a:r>
              <a:rPr lang="en-US" sz="2800" b="1" dirty="0">
                <a:latin typeface="Myriad Pro" charset="0"/>
                <a:ea typeface="Myriad Pro" charset="0"/>
                <a:cs typeface="Myriad Pro" charset="0"/>
              </a:rPr>
              <a:t>. </a:t>
            </a:r>
          </a:p>
          <a:p>
            <a:r>
              <a:rPr lang="ru-RU" sz="2800" b="1" dirty="0">
                <a:latin typeface="Myriad Pro" charset="0"/>
                <a:ea typeface="Myriad Pro" charset="0"/>
                <a:cs typeface="Myriad Pro" charset="0"/>
              </a:rPr>
              <a:t>Никогда не кладите руки на лезвия резака</a:t>
            </a:r>
            <a:r>
              <a:rPr lang="en-US" sz="2800" b="1" dirty="0">
                <a:latin typeface="Myriad Pro" charset="0"/>
                <a:ea typeface="Myriad Pro" charset="0"/>
                <a:cs typeface="Myriad Pro" charset="0"/>
              </a:rPr>
              <a:t>. </a:t>
            </a:r>
          </a:p>
          <a:p>
            <a:r>
              <a:rPr lang="ru-RU" sz="2800" dirty="0">
                <a:latin typeface="Myriad Pro" charset="0"/>
                <a:ea typeface="Myriad Pro" charset="0"/>
                <a:cs typeface="Myriad Pro" charset="0"/>
              </a:rPr>
              <a:t>предотвратить естественное движение включенного и работающего инструмента вы не сможете. Останавливайтесь и переставляйте резак до того, как он сам, его части или части вашего тела окажутся прижатыми к тс</a:t>
            </a:r>
            <a:r>
              <a:rPr lang="en-US" sz="2800" dirty="0">
                <a:latin typeface="Myriad Pro" charset="0"/>
                <a:ea typeface="Myriad Pro" charset="0"/>
                <a:cs typeface="Myriad Pro" charset="0"/>
              </a:rPr>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4847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47313-5CE2-034F-B111-AB187F11A5EF}"/>
              </a:ext>
            </a:extLst>
          </p:cNvPr>
          <p:cNvSpPr>
            <a:spLocks noGrp="1"/>
          </p:cNvSpPr>
          <p:nvPr>
            <p:ph type="title"/>
          </p:nvPr>
        </p:nvSpPr>
        <p:spPr/>
        <p:txBody>
          <a:bodyPr/>
          <a:lstStyle/>
          <a:p>
            <a:r>
              <a:rPr lang="ru-RU" dirty="0">
                <a:latin typeface="Myriad Pro" charset="0"/>
                <a:ea typeface="Myriad Pro" charset="0"/>
                <a:cs typeface="Myriad Pro" charset="0"/>
              </a:rPr>
              <a:t>подъемники</a:t>
            </a:r>
            <a:r>
              <a:rPr lang="en-US" b="1" dirty="0"/>
              <a:t> </a:t>
            </a:r>
            <a:endParaRPr lang="en-US" dirty="0"/>
          </a:p>
        </p:txBody>
      </p:sp>
      <p:sp>
        <p:nvSpPr>
          <p:cNvPr id="3" name="Content Placeholder 2">
            <a:extLst>
              <a:ext uri="{FF2B5EF4-FFF2-40B4-BE49-F238E27FC236}">
                <a16:creationId xmlns:a16="http://schemas.microsoft.com/office/drawing/2014/main" id="{3BDEB24C-45EA-4A47-83F4-C2A41210D052}"/>
              </a:ext>
            </a:extLst>
          </p:cNvPr>
          <p:cNvSpPr>
            <a:spLocks noGrp="1"/>
          </p:cNvSpPr>
          <p:nvPr>
            <p:ph sz="quarter" idx="13"/>
          </p:nvPr>
        </p:nvSpPr>
        <p:spPr/>
        <p:txBody>
          <a:bodyPr>
            <a:normAutofit fontScale="92500" lnSpcReduction="10000"/>
          </a:bodyPr>
          <a:lstStyle/>
          <a:p>
            <a:r>
              <a:rPr lang="ru-RU" sz="2800" dirty="0">
                <a:latin typeface="Myriad Pro" charset="0"/>
                <a:ea typeface="Myriad Pro" charset="0"/>
                <a:cs typeface="Myriad Pro" charset="0"/>
              </a:rPr>
              <a:t>Подъемники – неотъемлемая часть работы на </a:t>
            </a:r>
            <a:r>
              <a:rPr lang="ru-RU" sz="2800" dirty="0" err="1">
                <a:latin typeface="Myriad Pro" charset="0"/>
                <a:ea typeface="Myriad Pro" charset="0"/>
                <a:cs typeface="Myriad Pro" charset="0"/>
              </a:rPr>
              <a:t>дтп</a:t>
            </a:r>
            <a:r>
              <a:rPr lang="ru-RU" sz="2800" dirty="0">
                <a:latin typeface="Myriad Pro" charset="0"/>
                <a:ea typeface="Myriad Pro" charset="0"/>
                <a:cs typeface="Myriad Pro" charset="0"/>
              </a:rPr>
              <a:t>. Возможно, они понадобятся не на каждой аварии (в отличие от резаков или расширителей), но они незаменимы, когда передняя часть автомобиля блокирует водителя и пассажиров внутри тс. Основная опасность в использовании подъемников – внезапная потеря захвата (ведь они могут держать огромный вес)</a:t>
            </a:r>
            <a:r>
              <a:rPr lang="en-US" sz="2800" dirty="0">
                <a:latin typeface="Myriad Pro" charset="0"/>
                <a:ea typeface="Myriad Pro" charset="0"/>
                <a:cs typeface="Myriad Pro" charset="0"/>
              </a:rPr>
              <a:t> </a:t>
            </a:r>
          </a:p>
          <a:p>
            <a:endParaRPr lang="en-US" dirty="0"/>
          </a:p>
        </p:txBody>
      </p:sp>
    </p:spTree>
    <p:extLst>
      <p:ext uri="{BB962C8B-B14F-4D97-AF65-F5344CB8AC3E}">
        <p14:creationId xmlns:p14="http://schemas.microsoft.com/office/powerpoint/2010/main" val="1856605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709A4-3D62-D64A-99B9-01E47DC6F02C}"/>
              </a:ext>
            </a:extLst>
          </p:cNvPr>
          <p:cNvSpPr>
            <a:spLocks noGrp="1"/>
          </p:cNvSpPr>
          <p:nvPr>
            <p:ph type="title"/>
          </p:nvPr>
        </p:nvSpPr>
        <p:spPr/>
        <p:txBody>
          <a:bodyPr>
            <a:normAutofit/>
          </a:bodyPr>
          <a:lstStyle/>
          <a:p>
            <a:r>
              <a:rPr lang="ru-RU" sz="4400" dirty="0">
                <a:latin typeface="Myriad Pro" charset="0"/>
                <a:ea typeface="Myriad Pro" charset="0"/>
                <a:cs typeface="Myriad Pro" charset="0"/>
              </a:rPr>
              <a:t>подъемники</a:t>
            </a:r>
            <a:r>
              <a:rPr lang="en-US" sz="4400" dirty="0">
                <a:latin typeface="Myriad Pro" charset="0"/>
                <a:ea typeface="Myriad Pro" charset="0"/>
                <a:cs typeface="Myriad Pro" charset="0"/>
              </a:rPr>
              <a:t> – </a:t>
            </a:r>
            <a:r>
              <a:rPr lang="ru-RU" sz="4400" dirty="0">
                <a:latin typeface="Myriad Pro" charset="0"/>
                <a:ea typeface="Myriad Pro" charset="0"/>
                <a:cs typeface="Myriad Pro" charset="0"/>
              </a:rPr>
              <a:t>что нужно помнить</a:t>
            </a:r>
            <a:endParaRPr lang="en-US" sz="4400" dirty="0">
              <a:latin typeface="Myriad Pro" charset="0"/>
              <a:ea typeface="Myriad Pro" charset="0"/>
              <a:cs typeface="Myriad Pro" charset="0"/>
            </a:endParaRPr>
          </a:p>
        </p:txBody>
      </p:sp>
      <p:sp>
        <p:nvSpPr>
          <p:cNvPr id="3" name="Content Placeholder 2">
            <a:extLst>
              <a:ext uri="{FF2B5EF4-FFF2-40B4-BE49-F238E27FC236}">
                <a16:creationId xmlns:a16="http://schemas.microsoft.com/office/drawing/2014/main" id="{BA3718C6-8C23-634A-8D8A-847FD54C0153}"/>
              </a:ext>
            </a:extLst>
          </p:cNvPr>
          <p:cNvSpPr>
            <a:spLocks noGrp="1"/>
          </p:cNvSpPr>
          <p:nvPr>
            <p:ph sz="quarter" idx="13"/>
          </p:nvPr>
        </p:nvSpPr>
        <p:spPr>
          <a:xfrm>
            <a:off x="889000" y="1837765"/>
            <a:ext cx="10394707" cy="3724835"/>
          </a:xfrm>
        </p:spPr>
        <p:txBody>
          <a:bodyPr>
            <a:normAutofit fontScale="92500" lnSpcReduction="20000"/>
          </a:bodyPr>
          <a:lstStyle/>
          <a:p>
            <a:r>
              <a:rPr lang="ru-RU" dirty="0">
                <a:latin typeface="Myriad Pro" charset="0"/>
                <a:ea typeface="Myriad Pro" charset="0"/>
                <a:cs typeface="Myriad Pro" charset="0"/>
              </a:rPr>
              <a:t>Всегда устанавливайте подъемник таким образом, чтобы доступ к рукоятке управления был свободным, но при этом она не могла помешать дальнейшему извлечению пострадавших</a:t>
            </a:r>
            <a:r>
              <a:rPr lang="en-US" dirty="0">
                <a:latin typeface="Myriad Pro" charset="0"/>
                <a:ea typeface="Myriad Pro" charset="0"/>
                <a:cs typeface="Myriad Pro" charset="0"/>
              </a:rPr>
              <a:t>. </a:t>
            </a:r>
          </a:p>
          <a:p>
            <a:r>
              <a:rPr lang="ru-RU" dirty="0">
                <a:latin typeface="Myriad Pro" charset="0"/>
                <a:ea typeface="Myriad Pro" charset="0"/>
                <a:cs typeface="Myriad Pro" charset="0"/>
              </a:rPr>
              <a:t>Если в какой-то момент подъема или сталкивания, работа остановлена – внимательно смотрите на положение рукоятки управления, когда возобновите работу. Нельзя, чтобы вы случайно стали опускать подъемник или стравливать давление</a:t>
            </a:r>
            <a:r>
              <a:rPr lang="en-US" dirty="0">
                <a:latin typeface="Myriad Pro" charset="0"/>
                <a:ea typeface="Myriad Pro" charset="0"/>
                <a:cs typeface="Myriad Pro" charset="0"/>
              </a:rPr>
              <a:t>. </a:t>
            </a:r>
          </a:p>
          <a:p>
            <a:r>
              <a:rPr lang="ru-RU" dirty="0">
                <a:latin typeface="Myriad Pro" charset="0"/>
                <a:ea typeface="Myriad Pro" charset="0"/>
                <a:cs typeface="Myriad Pro" charset="0"/>
              </a:rPr>
              <a:t>Внимательно следите за обеими точками приложения силы. При необходимости используйте опору подъемника для обеспечения устойчивости</a:t>
            </a:r>
            <a:r>
              <a:rPr lang="en-US" dirty="0">
                <a:latin typeface="Myriad Pro" charset="0"/>
                <a:ea typeface="Myriad Pro" charset="0"/>
                <a:cs typeface="Myriad Pro" charset="0"/>
              </a:rPr>
              <a:t>. </a:t>
            </a:r>
          </a:p>
          <a:p>
            <a:r>
              <a:rPr lang="ru-RU" dirty="0">
                <a:latin typeface="Myriad Pro" charset="0"/>
                <a:ea typeface="Myriad Pro" charset="0"/>
                <a:cs typeface="Myriad Pro" charset="0"/>
              </a:rPr>
              <a:t>Обеспечьте стабилизацию ниже нижней точки приложения силы, прежде чем подавать давление</a:t>
            </a:r>
            <a:r>
              <a:rPr lang="en-US" dirty="0">
                <a:latin typeface="Myriad Pro" charset="0"/>
                <a:ea typeface="Myriad Pro" charset="0"/>
                <a:cs typeface="Myriad Pro" charset="0"/>
              </a:rPr>
              <a:t>.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1968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89C52-9AFF-9945-9025-921DE001EE85}"/>
              </a:ext>
            </a:extLst>
          </p:cNvPr>
          <p:cNvSpPr>
            <a:spLocks noGrp="1"/>
          </p:cNvSpPr>
          <p:nvPr>
            <p:ph type="title"/>
          </p:nvPr>
        </p:nvSpPr>
        <p:spPr/>
        <p:txBody>
          <a:bodyPr>
            <a:normAutofit/>
          </a:bodyPr>
          <a:lstStyle/>
          <a:p>
            <a:r>
              <a:rPr lang="ru-RU" dirty="0">
                <a:latin typeface="Myriad Pro" charset="0"/>
                <a:ea typeface="Myriad Pro" charset="0"/>
                <a:cs typeface="Myriad Pro" charset="0"/>
              </a:rPr>
              <a:t>Первичные действия</a:t>
            </a:r>
            <a:endParaRPr lang="en-US" dirty="0">
              <a:latin typeface="Myriad Pro" charset="0"/>
              <a:ea typeface="Myriad Pro" charset="0"/>
              <a:cs typeface="Myriad Pro" charset="0"/>
            </a:endParaRPr>
          </a:p>
        </p:txBody>
      </p:sp>
      <p:sp>
        <p:nvSpPr>
          <p:cNvPr id="3" name="Content Placeholder 2">
            <a:extLst>
              <a:ext uri="{FF2B5EF4-FFF2-40B4-BE49-F238E27FC236}">
                <a16:creationId xmlns:a16="http://schemas.microsoft.com/office/drawing/2014/main" id="{FEA50A50-1FF1-E944-B9AC-0A7AA097AD22}"/>
              </a:ext>
            </a:extLst>
          </p:cNvPr>
          <p:cNvSpPr>
            <a:spLocks noGrp="1"/>
          </p:cNvSpPr>
          <p:nvPr>
            <p:ph sz="quarter" idx="13"/>
          </p:nvPr>
        </p:nvSpPr>
        <p:spPr>
          <a:xfrm>
            <a:off x="685800" y="1651000"/>
            <a:ext cx="10394707" cy="3822700"/>
          </a:xfrm>
        </p:spPr>
        <p:txBody>
          <a:bodyPr>
            <a:normAutofit fontScale="92500" lnSpcReduction="10000"/>
          </a:bodyPr>
          <a:lstStyle/>
          <a:p>
            <a:r>
              <a:rPr lang="ru-RU" sz="2600" dirty="0">
                <a:latin typeface="Myriad Pro" charset="0"/>
                <a:ea typeface="Myriad Pro" charset="0"/>
                <a:cs typeface="Myriad Pro" charset="0"/>
              </a:rPr>
              <a:t>аккумулятор</a:t>
            </a:r>
            <a:endParaRPr lang="en-US" sz="2600" dirty="0">
              <a:latin typeface="Myriad Pro" charset="0"/>
              <a:ea typeface="Myriad Pro" charset="0"/>
              <a:cs typeface="Myriad Pro" charset="0"/>
            </a:endParaRPr>
          </a:p>
          <a:p>
            <a:r>
              <a:rPr lang="ru-RU" sz="2600" dirty="0">
                <a:latin typeface="Myriad Pro" charset="0"/>
                <a:ea typeface="Myriad Pro" charset="0"/>
                <a:cs typeface="Myriad Pro" charset="0"/>
              </a:rPr>
              <a:t>зажигание</a:t>
            </a:r>
            <a:endParaRPr lang="en-US" sz="2600" dirty="0">
              <a:latin typeface="Myriad Pro" charset="0"/>
              <a:ea typeface="Myriad Pro" charset="0"/>
              <a:cs typeface="Myriad Pro" charset="0"/>
            </a:endParaRPr>
          </a:p>
          <a:p>
            <a:r>
              <a:rPr lang="ru-RU" sz="2600" dirty="0">
                <a:latin typeface="Myriad Pro" charset="0"/>
                <a:ea typeface="Myriad Pro" charset="0"/>
                <a:cs typeface="Myriad Pro" charset="0"/>
              </a:rPr>
              <a:t>передача</a:t>
            </a:r>
            <a:endParaRPr lang="en-US" sz="2600" dirty="0">
              <a:latin typeface="Myriad Pro" charset="0"/>
              <a:ea typeface="Myriad Pro" charset="0"/>
              <a:cs typeface="Myriad Pro" charset="0"/>
            </a:endParaRPr>
          </a:p>
          <a:p>
            <a:r>
              <a:rPr lang="ru-RU" sz="2600" dirty="0">
                <a:latin typeface="Myriad Pro" charset="0"/>
                <a:ea typeface="Myriad Pro" charset="0"/>
                <a:cs typeface="Myriad Pro" charset="0"/>
              </a:rPr>
              <a:t>Колесные башмаки</a:t>
            </a:r>
            <a:endParaRPr lang="en-US" sz="2600" dirty="0">
              <a:latin typeface="Myriad Pro" charset="0"/>
              <a:ea typeface="Myriad Pro" charset="0"/>
              <a:cs typeface="Myriad Pro" charset="0"/>
            </a:endParaRPr>
          </a:p>
          <a:p>
            <a:r>
              <a:rPr lang="en-US" sz="2600" dirty="0" err="1">
                <a:latin typeface="Myriad Pro" charset="0"/>
                <a:ea typeface="Myriad Pro" charset="0"/>
                <a:cs typeface="Myriad Pro" charset="0"/>
              </a:rPr>
              <a:t>Hazorb</a:t>
            </a:r>
            <a:r>
              <a:rPr lang="ru-RU" sz="2600" dirty="0">
                <a:latin typeface="Myriad Pro" charset="0"/>
                <a:ea typeface="Myriad Pro" charset="0"/>
                <a:cs typeface="Myriad Pro" charset="0"/>
              </a:rPr>
              <a:t> (бортик из шланга) или </a:t>
            </a:r>
            <a:r>
              <a:rPr lang="ru-RU" sz="2600" dirty="0" err="1">
                <a:latin typeface="Myriad Pro" charset="0"/>
                <a:ea typeface="Myriad Pro" charset="0"/>
                <a:cs typeface="Myriad Pro" charset="0"/>
              </a:rPr>
              <a:t>шлангопровод</a:t>
            </a:r>
            <a:endParaRPr lang="en-US" sz="2600" dirty="0">
              <a:latin typeface="Myriad Pro" charset="0"/>
              <a:ea typeface="Myriad Pro" charset="0"/>
              <a:cs typeface="Myriad Pro" charset="0"/>
            </a:endParaRPr>
          </a:p>
          <a:p>
            <a:r>
              <a:rPr lang="ru-RU" sz="2600" dirty="0">
                <a:latin typeface="Myriad Pro" charset="0"/>
                <a:ea typeface="Myriad Pro" charset="0"/>
                <a:cs typeface="Myriad Pro" charset="0"/>
              </a:rPr>
              <a:t>Внутренняя отделка</a:t>
            </a:r>
            <a:endParaRPr lang="en-US" sz="2600" dirty="0">
              <a:latin typeface="Myriad Pro" charset="0"/>
              <a:ea typeface="Myriad Pro" charset="0"/>
              <a:cs typeface="Myriad Pro" charset="0"/>
            </a:endParaRPr>
          </a:p>
          <a:p>
            <a:r>
              <a:rPr lang="ru-RU" sz="2600" dirty="0">
                <a:latin typeface="Myriad Pro" charset="0"/>
                <a:ea typeface="Myriad Pro" charset="0"/>
                <a:cs typeface="Myriad Pro" charset="0"/>
              </a:rPr>
              <a:t>уведомление</a:t>
            </a:r>
            <a:endParaRPr lang="en-US" dirty="0"/>
          </a:p>
          <a:p>
            <a:endParaRPr lang="en-US" dirty="0"/>
          </a:p>
        </p:txBody>
      </p:sp>
      <p:sp>
        <p:nvSpPr>
          <p:cNvPr id="4" name="TextBox 3">
            <a:extLst>
              <a:ext uri="{FF2B5EF4-FFF2-40B4-BE49-F238E27FC236}">
                <a16:creationId xmlns:a16="http://schemas.microsoft.com/office/drawing/2014/main" id="{6496644F-32B9-BE48-9511-BB1A25A93424}"/>
              </a:ext>
            </a:extLst>
          </p:cNvPr>
          <p:cNvSpPr txBox="1"/>
          <p:nvPr/>
        </p:nvSpPr>
        <p:spPr>
          <a:xfrm>
            <a:off x="2471738" y="2728913"/>
            <a:ext cx="184731" cy="369332"/>
          </a:xfrm>
          <a:prstGeom prst="rect">
            <a:avLst/>
          </a:prstGeom>
          <a:noFill/>
        </p:spPr>
        <p:txBody>
          <a:bodyPr wrap="none" rtlCol="0">
            <a:spAutoFit/>
          </a:bodyPr>
          <a:lstStyle/>
          <a:p>
            <a:endParaRPr lang="en-US" dirty="0"/>
          </a:p>
        </p:txBody>
      </p:sp>
      <p:pic>
        <p:nvPicPr>
          <p:cNvPr id="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253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5425C-03D3-8C45-B17B-E371A15EC1D1}"/>
              </a:ext>
            </a:extLst>
          </p:cNvPr>
          <p:cNvSpPr>
            <a:spLocks noGrp="1"/>
          </p:cNvSpPr>
          <p:nvPr>
            <p:ph type="title"/>
          </p:nvPr>
        </p:nvSpPr>
        <p:spPr/>
        <p:txBody>
          <a:bodyPr>
            <a:normAutofit/>
          </a:bodyPr>
          <a:lstStyle/>
          <a:p>
            <a:r>
              <a:rPr lang="ru-RU" dirty="0">
                <a:latin typeface="Myriad Pro" charset="0"/>
                <a:ea typeface="Myriad Pro" charset="0"/>
                <a:cs typeface="Myriad Pro" charset="0"/>
              </a:rPr>
              <a:t>Вырезание третьей двери</a:t>
            </a:r>
            <a:endParaRPr lang="en-US" dirty="0">
              <a:latin typeface="Myriad Pro" charset="0"/>
              <a:ea typeface="Myriad Pro" charset="0"/>
              <a:cs typeface="Myriad Pro" charset="0"/>
            </a:endParaRPr>
          </a:p>
        </p:txBody>
      </p:sp>
      <p:sp>
        <p:nvSpPr>
          <p:cNvPr id="3" name="Content Placeholder 2">
            <a:extLst>
              <a:ext uri="{FF2B5EF4-FFF2-40B4-BE49-F238E27FC236}">
                <a16:creationId xmlns:a16="http://schemas.microsoft.com/office/drawing/2014/main" id="{73DB3D58-E3BE-BC43-ADD5-DAF365E10A6F}"/>
              </a:ext>
            </a:extLst>
          </p:cNvPr>
          <p:cNvSpPr>
            <a:spLocks noGrp="1"/>
          </p:cNvSpPr>
          <p:nvPr>
            <p:ph sz="quarter" idx="13"/>
          </p:nvPr>
        </p:nvSpPr>
        <p:spPr>
          <a:xfrm>
            <a:off x="685801" y="1689100"/>
            <a:ext cx="5359399" cy="4229100"/>
          </a:xfrm>
        </p:spPr>
        <p:txBody>
          <a:bodyPr>
            <a:normAutofit fontScale="92500"/>
          </a:bodyPr>
          <a:lstStyle/>
          <a:p>
            <a:pPr marL="0" indent="0">
              <a:buNone/>
            </a:pPr>
            <a:r>
              <a:rPr lang="ru-RU" sz="2800" dirty="0">
                <a:latin typeface="Myriad Pro" charset="0"/>
                <a:ea typeface="Myriad Pro" charset="0"/>
                <a:cs typeface="Myriad Pro" charset="0"/>
              </a:rPr>
              <a:t>Еще один способ расчистить место – прорезать третью дверь. Вывернув заднее крыло напротив пассажира, назад и вниз, техники получат дополнительное пространство, чтобы добраться до пострадавшего</a:t>
            </a:r>
            <a:r>
              <a:rPr lang="en-US" sz="2800" dirty="0">
                <a:latin typeface="Myriad Pro" charset="0"/>
                <a:ea typeface="Myriad Pro" charset="0"/>
                <a:cs typeface="Myriad Pro" charset="0"/>
              </a:rPr>
              <a:t>. </a:t>
            </a:r>
          </a:p>
          <a:p>
            <a:endParaRPr lang="en-US" dirty="0"/>
          </a:p>
        </p:txBody>
      </p:sp>
      <p:pic>
        <p:nvPicPr>
          <p:cNvPr id="2049" name="Picture 1" descr="page46image1769997472">
            <a:extLst>
              <a:ext uri="{FF2B5EF4-FFF2-40B4-BE49-F238E27FC236}">
                <a16:creationId xmlns:a16="http://schemas.microsoft.com/office/drawing/2014/main" id="{AE265B33-441F-F845-9F33-4D67D8F582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9515" y="1689100"/>
            <a:ext cx="4773168" cy="36601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0302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9BE97-245C-6346-ADAB-4ADD2AA6E6E3}"/>
              </a:ext>
            </a:extLst>
          </p:cNvPr>
          <p:cNvSpPr>
            <a:spLocks noGrp="1"/>
          </p:cNvSpPr>
          <p:nvPr>
            <p:ph type="title"/>
          </p:nvPr>
        </p:nvSpPr>
        <p:spPr>
          <a:xfrm>
            <a:off x="685801" y="152401"/>
            <a:ext cx="10396882" cy="1295400"/>
          </a:xfrm>
        </p:spPr>
        <p:txBody>
          <a:bodyPr>
            <a:normAutofit/>
          </a:bodyPr>
          <a:lstStyle/>
          <a:p>
            <a:r>
              <a:rPr lang="ru-RU" dirty="0">
                <a:latin typeface="Myriad Pro" charset="0"/>
                <a:ea typeface="Myriad Pro" charset="0"/>
                <a:cs typeface="Myriad Pro" charset="0"/>
              </a:rPr>
              <a:t>Вырезание третьей двери</a:t>
            </a:r>
            <a:endParaRPr lang="en-US" dirty="0">
              <a:latin typeface="Myriad Pro" charset="0"/>
              <a:ea typeface="Myriad Pro" charset="0"/>
              <a:cs typeface="Myriad Pro" charset="0"/>
            </a:endParaRPr>
          </a:p>
        </p:txBody>
      </p:sp>
      <p:sp>
        <p:nvSpPr>
          <p:cNvPr id="3" name="Content Placeholder 2">
            <a:extLst>
              <a:ext uri="{FF2B5EF4-FFF2-40B4-BE49-F238E27FC236}">
                <a16:creationId xmlns:a16="http://schemas.microsoft.com/office/drawing/2014/main" id="{F600C081-AD4E-8C41-AD4E-206D012B8A76}"/>
              </a:ext>
            </a:extLst>
          </p:cNvPr>
          <p:cNvSpPr>
            <a:spLocks noGrp="1"/>
          </p:cNvSpPr>
          <p:nvPr>
            <p:ph sz="quarter" idx="13"/>
          </p:nvPr>
        </p:nvSpPr>
        <p:spPr>
          <a:xfrm>
            <a:off x="469900" y="952501"/>
            <a:ext cx="6121400" cy="4597399"/>
          </a:xfrm>
        </p:spPr>
        <p:txBody>
          <a:bodyPr>
            <a:normAutofit fontScale="77500" lnSpcReduction="20000"/>
          </a:bodyPr>
          <a:lstStyle/>
          <a:p>
            <a:r>
              <a:rPr lang="ru-RU" sz="2800" dirty="0">
                <a:latin typeface="Myriad Pro" charset="0"/>
                <a:ea typeface="Myriad Pro" charset="0"/>
                <a:cs typeface="Myriad Pro" charset="0"/>
              </a:rPr>
              <a:t>Стабилизируйте тс, при необходимости удалите стекла</a:t>
            </a:r>
            <a:r>
              <a:rPr lang="en-US" sz="2800" dirty="0">
                <a:latin typeface="Myriad Pro" charset="0"/>
                <a:ea typeface="Myriad Pro" charset="0"/>
                <a:cs typeface="Myriad Pro" charset="0"/>
              </a:rPr>
              <a:t>. </a:t>
            </a:r>
          </a:p>
          <a:p>
            <a:r>
              <a:rPr lang="ru-RU" sz="2800" dirty="0">
                <a:latin typeface="Myriad Pro" charset="0"/>
                <a:ea typeface="Myriad Pro" charset="0"/>
                <a:cs typeface="Myriad Pro" charset="0"/>
              </a:rPr>
              <a:t>Откройте или снимите дверь, чтобы добраться до стойки в</a:t>
            </a:r>
            <a:r>
              <a:rPr lang="en-US" sz="2800" dirty="0">
                <a:latin typeface="Myriad Pro" charset="0"/>
                <a:ea typeface="Myriad Pro" charset="0"/>
                <a:cs typeface="Myriad Pro" charset="0"/>
              </a:rPr>
              <a:t>. </a:t>
            </a:r>
          </a:p>
          <a:p>
            <a:r>
              <a:rPr lang="ru-RU" sz="2800" dirty="0">
                <a:latin typeface="Myriad Pro" charset="0"/>
                <a:ea typeface="Myriad Pro" charset="0"/>
                <a:cs typeface="Myriad Pro" charset="0"/>
              </a:rPr>
              <a:t>Осмотрите тс на предмет значков или обозначений </a:t>
            </a:r>
            <a:r>
              <a:rPr lang="ru-RU" sz="2800" dirty="0" err="1">
                <a:latin typeface="Myriad Pro" charset="0"/>
                <a:ea typeface="Myriad Pro" charset="0"/>
                <a:cs typeface="Myriad Pro" charset="0"/>
              </a:rPr>
              <a:t>преднатяжителей</a:t>
            </a:r>
            <a:r>
              <a:rPr lang="ru-RU" sz="2800" dirty="0">
                <a:latin typeface="Myriad Pro" charset="0"/>
                <a:ea typeface="Myriad Pro" charset="0"/>
                <a:cs typeface="Myriad Pro" charset="0"/>
              </a:rPr>
              <a:t> и боковых подушек безопасности</a:t>
            </a:r>
            <a:r>
              <a:rPr lang="en-US" sz="2800" dirty="0">
                <a:latin typeface="Myriad Pro" charset="0"/>
                <a:ea typeface="Myriad Pro" charset="0"/>
                <a:cs typeface="Myriad Pro" charset="0"/>
              </a:rPr>
              <a:t>. </a:t>
            </a:r>
          </a:p>
          <a:p>
            <a:r>
              <a:rPr lang="ru-RU" sz="2800" dirty="0">
                <a:latin typeface="Myriad Pro" charset="0"/>
                <a:ea typeface="Myriad Pro" charset="0"/>
                <a:cs typeface="Myriad Pro" charset="0"/>
              </a:rPr>
              <a:t>Удалите внутреннюю обшивку со стойки в и заднего крыла, чтобы увидеть </a:t>
            </a:r>
            <a:r>
              <a:rPr lang="ru-RU" sz="2800" dirty="0" err="1">
                <a:latin typeface="Myriad Pro" charset="0"/>
                <a:ea typeface="Myriad Pro" charset="0"/>
                <a:cs typeface="Myriad Pro" charset="0"/>
              </a:rPr>
              <a:t>преднатяжители</a:t>
            </a:r>
            <a:r>
              <a:rPr lang="ru-RU" sz="2800" dirty="0">
                <a:latin typeface="Myriad Pro" charset="0"/>
                <a:ea typeface="Myriad Pro" charset="0"/>
                <a:cs typeface="Myriad Pro" charset="0"/>
              </a:rPr>
              <a:t>, боковые подушки и места возможных разрезов</a:t>
            </a:r>
            <a:r>
              <a:rPr lang="en-US" sz="2800" dirty="0">
                <a:latin typeface="Myriad Pro" charset="0"/>
                <a:ea typeface="Myriad Pro" charset="0"/>
                <a:cs typeface="Myriad Pro" charset="0"/>
              </a:rPr>
              <a:t>. </a:t>
            </a:r>
          </a:p>
        </p:txBody>
      </p:sp>
      <p:pic>
        <p:nvPicPr>
          <p:cNvPr id="3073" name="Picture 1" descr="page46image1769997472">
            <a:extLst>
              <a:ext uri="{FF2B5EF4-FFF2-40B4-BE49-F238E27FC236}">
                <a16:creationId xmlns:a16="http://schemas.microsoft.com/office/drawing/2014/main" id="{D5572CC7-8905-9D40-A621-CB10AAC3AB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3562" y="1447801"/>
            <a:ext cx="4773168" cy="36601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1426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51AA7-8B9D-504F-BCC6-D6B1C2E3BE72}"/>
              </a:ext>
            </a:extLst>
          </p:cNvPr>
          <p:cNvSpPr>
            <a:spLocks noGrp="1"/>
          </p:cNvSpPr>
          <p:nvPr>
            <p:ph type="title"/>
          </p:nvPr>
        </p:nvSpPr>
        <p:spPr/>
        <p:txBody>
          <a:bodyPr>
            <a:normAutofit/>
          </a:bodyPr>
          <a:lstStyle/>
          <a:p>
            <a:r>
              <a:rPr lang="ru-RU" dirty="0">
                <a:latin typeface="Myriad Pro" charset="0"/>
                <a:ea typeface="Myriad Pro" charset="0"/>
                <a:cs typeface="Myriad Pro" charset="0"/>
              </a:rPr>
              <a:t>Вырезание третьей двери</a:t>
            </a:r>
            <a:endParaRPr lang="en-US" dirty="0">
              <a:latin typeface="Myriad Pro" charset="0"/>
              <a:ea typeface="Myriad Pro" charset="0"/>
              <a:cs typeface="Myriad Pro" charset="0"/>
            </a:endParaRPr>
          </a:p>
        </p:txBody>
      </p:sp>
      <p:sp>
        <p:nvSpPr>
          <p:cNvPr id="3" name="Content Placeholder 2">
            <a:extLst>
              <a:ext uri="{FF2B5EF4-FFF2-40B4-BE49-F238E27FC236}">
                <a16:creationId xmlns:a16="http://schemas.microsoft.com/office/drawing/2014/main" id="{08D8C683-7A45-9749-B3DE-47073396B0BC}"/>
              </a:ext>
            </a:extLst>
          </p:cNvPr>
          <p:cNvSpPr>
            <a:spLocks noGrp="1"/>
          </p:cNvSpPr>
          <p:nvPr>
            <p:ph sz="quarter" idx="13"/>
          </p:nvPr>
        </p:nvSpPr>
        <p:spPr>
          <a:xfrm>
            <a:off x="304800" y="1567543"/>
            <a:ext cx="6050280" cy="4445933"/>
          </a:xfrm>
        </p:spPr>
        <p:txBody>
          <a:bodyPr>
            <a:normAutofit lnSpcReduction="10000"/>
          </a:bodyPr>
          <a:lstStyle/>
          <a:p>
            <a:r>
              <a:rPr lang="ru-RU" sz="2600" dirty="0">
                <a:latin typeface="Myriad Pro" charset="0"/>
                <a:ea typeface="Myriad Pro" charset="0"/>
                <a:cs typeface="Myriad Pro" charset="0"/>
              </a:rPr>
              <a:t>Осторожно отрежьте ремень безопасности у основания </a:t>
            </a:r>
            <a:r>
              <a:rPr lang="ru-RU" sz="2600" dirty="0" err="1">
                <a:latin typeface="Myriad Pro" charset="0"/>
                <a:ea typeface="Myriad Pro" charset="0"/>
                <a:cs typeface="Myriad Pro" charset="0"/>
              </a:rPr>
              <a:t>преднатяжителя</a:t>
            </a:r>
            <a:r>
              <a:rPr lang="en-US" sz="2600" dirty="0">
                <a:latin typeface="Myriad Pro" charset="0"/>
                <a:ea typeface="Myriad Pro" charset="0"/>
                <a:cs typeface="Myriad Pro" charset="0"/>
              </a:rPr>
              <a:t>.</a:t>
            </a:r>
          </a:p>
          <a:p>
            <a:r>
              <a:rPr lang="ru-RU" sz="2600" dirty="0">
                <a:latin typeface="Myriad Pro" charset="0"/>
                <a:ea typeface="Myriad Pro" charset="0"/>
                <a:cs typeface="Myriad Pro" charset="0"/>
              </a:rPr>
              <a:t>Заднее крыло с двойной стенкой может сопротивляться сгибанию. Возможно, на внутренней стороне двойной стенки потребуются дополнительные разрезы, чтобы согнуть металл.</a:t>
            </a:r>
            <a:endParaRPr lang="en-US" sz="1400" dirty="0"/>
          </a:p>
        </p:txBody>
      </p:sp>
      <p:pic>
        <p:nvPicPr>
          <p:cNvPr id="4" name="Picture 1" descr="page46image1769997472">
            <a:extLst>
              <a:ext uri="{FF2B5EF4-FFF2-40B4-BE49-F238E27FC236}">
                <a16:creationId xmlns:a16="http://schemas.microsoft.com/office/drawing/2014/main" id="{E7B5BAD6-B7C2-4945-9F36-291184D883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6081" y="1837765"/>
            <a:ext cx="4773168" cy="36601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9423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04538" y="365761"/>
            <a:ext cx="6793670" cy="5096256"/>
          </a:xfrm>
        </p:spPr>
        <p:txBody>
          <a:bodyPr>
            <a:normAutofit fontScale="85000" lnSpcReduction="10000"/>
          </a:bodyPr>
          <a:lstStyle/>
          <a:p>
            <a:pPr marL="0" indent="0">
              <a:buNone/>
            </a:pPr>
            <a:r>
              <a:rPr lang="ru-RU" b="1" dirty="0">
                <a:latin typeface="Myriad Pro" charset="0"/>
                <a:ea typeface="Myriad Pro" charset="0"/>
                <a:cs typeface="Myriad Pro" charset="0"/>
              </a:rPr>
              <a:t>Миссия</a:t>
            </a:r>
            <a:r>
              <a:rPr lang="en-US" b="1" dirty="0">
                <a:latin typeface="Myriad Pro" charset="0"/>
                <a:ea typeface="Myriad Pro" charset="0"/>
                <a:cs typeface="Myriad Pro" charset="0"/>
              </a:rPr>
              <a:t>:  </a:t>
            </a:r>
            <a:endParaRPr lang="en-US" dirty="0">
              <a:latin typeface="Myriad Pro" charset="0"/>
              <a:ea typeface="Myriad Pro" charset="0"/>
              <a:cs typeface="Myriad Pro" charset="0"/>
            </a:endParaRPr>
          </a:p>
          <a:p>
            <a:pPr marL="0" indent="0">
              <a:buNone/>
            </a:pPr>
            <a:r>
              <a:rPr lang="ru-RU" dirty="0">
                <a:latin typeface="Myriad Pro" charset="0"/>
                <a:ea typeface="Myriad Pro" charset="0"/>
                <a:cs typeface="Myriad Pro" charset="0"/>
              </a:rPr>
              <a:t>Африканская пожарная миссия стремится повышать устойчивый потенциал пожарных подразделений по всей </a:t>
            </a:r>
            <a:r>
              <a:rPr lang="ru-RU" dirty="0" err="1">
                <a:latin typeface="Myriad Pro" charset="0"/>
                <a:ea typeface="Myriad Pro" charset="0"/>
                <a:cs typeface="Myriad Pro" charset="0"/>
              </a:rPr>
              <a:t>африке</a:t>
            </a:r>
            <a:r>
              <a:rPr lang="ru-RU" dirty="0">
                <a:latin typeface="Myriad Pro" charset="0"/>
                <a:ea typeface="Myriad Pro" charset="0"/>
                <a:cs typeface="Myriad Pro" charset="0"/>
              </a:rPr>
              <a:t>. Мы осуществляем свою миссию через обучение, расширение возможностей, поддержку и ободрение</a:t>
            </a:r>
            <a:endParaRPr lang="en-US" dirty="0">
              <a:latin typeface="Myriad Pro" charset="0"/>
              <a:ea typeface="Myriad Pro" charset="0"/>
              <a:cs typeface="Myriad Pro" charset="0"/>
            </a:endParaRPr>
          </a:p>
          <a:p>
            <a:pPr marL="0" indent="0" algn="ctr">
              <a:buNone/>
            </a:pPr>
            <a:r>
              <a:rPr lang="ru-RU" b="1" dirty="0">
                <a:latin typeface="Myriad Pro" charset="0"/>
                <a:ea typeface="Myriad Pro" charset="0"/>
                <a:cs typeface="Myriad Pro" charset="0"/>
              </a:rPr>
              <a:t>обучать</a:t>
            </a:r>
            <a:endParaRPr lang="en-US" dirty="0">
              <a:latin typeface="Myriad Pro" charset="0"/>
              <a:ea typeface="Myriad Pro" charset="0"/>
              <a:cs typeface="Myriad Pro" charset="0"/>
            </a:endParaRPr>
          </a:p>
          <a:p>
            <a:pPr marL="0" indent="0" algn="ctr">
              <a:buNone/>
            </a:pPr>
            <a:r>
              <a:rPr lang="ru-RU" b="1" dirty="0">
                <a:latin typeface="Myriad Pro" charset="0"/>
                <a:ea typeface="Myriad Pro" charset="0"/>
                <a:cs typeface="Myriad Pro" charset="0"/>
              </a:rPr>
              <a:t>Расширять возможности</a:t>
            </a:r>
            <a:endParaRPr lang="en-US" dirty="0">
              <a:latin typeface="Myriad Pro" charset="0"/>
              <a:ea typeface="Myriad Pro" charset="0"/>
              <a:cs typeface="Myriad Pro" charset="0"/>
            </a:endParaRPr>
          </a:p>
          <a:p>
            <a:pPr marL="0" indent="0" algn="ctr">
              <a:buNone/>
            </a:pPr>
            <a:r>
              <a:rPr lang="ru-RU" b="1" dirty="0">
                <a:latin typeface="Myriad Pro" charset="0"/>
                <a:ea typeface="Myriad Pro" charset="0"/>
                <a:cs typeface="Myriad Pro" charset="0"/>
              </a:rPr>
              <a:t>поддерживать</a:t>
            </a:r>
            <a:endParaRPr lang="en-US" dirty="0">
              <a:latin typeface="Myriad Pro" charset="0"/>
              <a:ea typeface="Myriad Pro" charset="0"/>
              <a:cs typeface="Myriad Pro" charset="0"/>
            </a:endParaRPr>
          </a:p>
          <a:p>
            <a:pPr marL="0" indent="0" algn="ctr">
              <a:buNone/>
            </a:pPr>
            <a:r>
              <a:rPr lang="ru-RU" b="1" dirty="0">
                <a:latin typeface="Myriad Pro" charset="0"/>
                <a:ea typeface="Myriad Pro" charset="0"/>
                <a:cs typeface="Myriad Pro" charset="0"/>
              </a:rPr>
              <a:t>вдохновлять</a:t>
            </a:r>
            <a:endParaRPr lang="en-US" dirty="0">
              <a:latin typeface="Myriad Pro" charset="0"/>
              <a:ea typeface="Myriad Pro" charset="0"/>
              <a:cs typeface="Myriad Pro" charset="0"/>
            </a:endParaRPr>
          </a:p>
          <a:p>
            <a:pPr marL="0" indent="0">
              <a:buNone/>
            </a:pPr>
            <a:r>
              <a:rPr lang="ru-RU" b="1" dirty="0">
                <a:latin typeface="Myriad Pro" charset="0"/>
                <a:ea typeface="Myriad Pro" charset="0"/>
                <a:cs typeface="Myriad Pro" charset="0"/>
              </a:rPr>
              <a:t>Ключевые ценности</a:t>
            </a:r>
            <a:r>
              <a:rPr lang="en-US" b="1" dirty="0">
                <a:latin typeface="Myriad Pro" charset="0"/>
                <a:ea typeface="Myriad Pro" charset="0"/>
                <a:cs typeface="Myriad Pro" charset="0"/>
              </a:rPr>
              <a:t>:   </a:t>
            </a:r>
            <a:endParaRPr lang="en-US" dirty="0">
              <a:latin typeface="Myriad Pro" charset="0"/>
              <a:ea typeface="Myriad Pro" charset="0"/>
              <a:cs typeface="Myriad Pro" charset="0"/>
            </a:endParaRPr>
          </a:p>
          <a:p>
            <a:pPr marL="0" indent="0">
              <a:buNone/>
            </a:pPr>
            <a:r>
              <a:rPr lang="en-US" i="1" dirty="0">
                <a:latin typeface="Myriad Pro" charset="0"/>
                <a:ea typeface="Myriad Pro" charset="0"/>
                <a:cs typeface="Myriad Pro" charset="0"/>
              </a:rPr>
              <a:t>+ </a:t>
            </a:r>
            <a:r>
              <a:rPr lang="ru-RU" i="1" dirty="0">
                <a:latin typeface="Myriad Pro" charset="0"/>
                <a:ea typeface="Myriad Pro" charset="0"/>
                <a:cs typeface="Myriad Pro" charset="0"/>
              </a:rPr>
              <a:t>сотрудничество</a:t>
            </a:r>
            <a:r>
              <a:rPr lang="en-US" i="1" dirty="0">
                <a:latin typeface="Myriad Pro" charset="0"/>
                <a:ea typeface="Myriad Pro" charset="0"/>
                <a:cs typeface="Myriad Pro" charset="0"/>
              </a:rPr>
              <a:t>   + </a:t>
            </a:r>
            <a:r>
              <a:rPr lang="ru-RU" i="1" dirty="0">
                <a:latin typeface="Myriad Pro" charset="0"/>
                <a:ea typeface="Myriad Pro" charset="0"/>
                <a:cs typeface="Myriad Pro" charset="0"/>
              </a:rPr>
              <a:t>громада</a:t>
            </a:r>
            <a:r>
              <a:rPr lang="en-US" i="1" dirty="0">
                <a:latin typeface="Myriad Pro" charset="0"/>
                <a:ea typeface="Myriad Pro" charset="0"/>
                <a:cs typeface="Myriad Pro" charset="0"/>
              </a:rPr>
              <a:t> + </a:t>
            </a:r>
            <a:r>
              <a:rPr lang="ru-RU" i="1" dirty="0">
                <a:latin typeface="Myriad Pro" charset="0"/>
                <a:ea typeface="Myriad Pro" charset="0"/>
                <a:cs typeface="Myriad Pro" charset="0"/>
              </a:rPr>
              <a:t>развитие</a:t>
            </a:r>
            <a:r>
              <a:rPr lang="en-US" i="1" dirty="0">
                <a:latin typeface="Myriad Pro" charset="0"/>
                <a:ea typeface="Myriad Pro" charset="0"/>
                <a:cs typeface="Myriad Pro" charset="0"/>
              </a:rPr>
              <a:t>  </a:t>
            </a:r>
            <a:endParaRPr lang="en-US" dirty="0">
              <a:latin typeface="Myriad Pro" charset="0"/>
              <a:ea typeface="Myriad Pro" charset="0"/>
              <a:cs typeface="Myriad Pro" charset="0"/>
            </a:endParaRPr>
          </a:p>
          <a:p>
            <a:pPr marL="0" indent="0">
              <a:buNone/>
            </a:pPr>
            <a:r>
              <a:rPr lang="en-US" i="1" dirty="0">
                <a:latin typeface="Myriad Pro" charset="0"/>
                <a:ea typeface="Myriad Pro" charset="0"/>
                <a:cs typeface="Myriad Pro" charset="0"/>
              </a:rPr>
              <a:t>+ </a:t>
            </a:r>
            <a:r>
              <a:rPr lang="ru-RU" i="1" dirty="0">
                <a:latin typeface="Myriad Pro" charset="0"/>
                <a:ea typeface="Myriad Pro" charset="0"/>
                <a:cs typeface="Myriad Pro" charset="0"/>
              </a:rPr>
              <a:t>преобразование</a:t>
            </a:r>
            <a:r>
              <a:rPr lang="en-US" i="1" dirty="0">
                <a:latin typeface="Myriad Pro" charset="0"/>
                <a:ea typeface="Myriad Pro" charset="0"/>
                <a:cs typeface="Myriad Pro" charset="0"/>
              </a:rPr>
              <a:t> + </a:t>
            </a:r>
            <a:r>
              <a:rPr lang="ru-RU" i="1" dirty="0">
                <a:latin typeface="Myriad Pro" charset="0"/>
                <a:ea typeface="Myriad Pro" charset="0"/>
                <a:cs typeface="Myriad Pro" charset="0"/>
              </a:rPr>
              <a:t>устойчивости</a:t>
            </a:r>
            <a:r>
              <a:rPr lang="en-US" i="1" dirty="0">
                <a:latin typeface="Myriad Pro" charset="0"/>
                <a:ea typeface="Myriad Pro" charset="0"/>
                <a:cs typeface="Myriad Pro" charset="0"/>
              </a:rPr>
              <a:t> + </a:t>
            </a:r>
            <a:r>
              <a:rPr lang="ru-RU" i="1" dirty="0">
                <a:latin typeface="Myriad Pro" charset="0"/>
                <a:ea typeface="Myriad Pro" charset="0"/>
                <a:cs typeface="Myriad Pro" charset="0"/>
              </a:rPr>
              <a:t>защита интересов</a:t>
            </a:r>
            <a:r>
              <a:rPr lang="en-US" i="1" dirty="0">
                <a:latin typeface="Myriad Pro" charset="0"/>
                <a:ea typeface="Myriad Pro" charset="0"/>
                <a:cs typeface="Myriad Pro" charset="0"/>
              </a:rPr>
              <a:t> + </a:t>
            </a:r>
            <a:r>
              <a:rPr lang="ru-RU" i="1" dirty="0">
                <a:latin typeface="Myriad Pro" charset="0"/>
                <a:ea typeface="Myriad Pro" charset="0"/>
                <a:cs typeface="Myriad Pro" charset="0"/>
              </a:rPr>
              <a:t>инновации</a:t>
            </a:r>
            <a:endParaRPr lang="en-US" dirty="0">
              <a:latin typeface="Myriad Pro" charset="0"/>
              <a:ea typeface="Myriad Pro" charset="0"/>
              <a:cs typeface="Myriad Pro"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395841"/>
            <a:ext cx="4919663" cy="3689747"/>
          </a:xfrm>
          <a:prstGeom prst="rect">
            <a:avLst/>
          </a:prstGeom>
        </p:spPr>
      </p:pic>
    </p:spTree>
    <p:extLst>
      <p:ext uri="{BB962C8B-B14F-4D97-AF65-F5344CB8AC3E}">
        <p14:creationId xmlns:p14="http://schemas.microsoft.com/office/powerpoint/2010/main" val="736080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9B30F-EAA1-3140-ADA7-5AE2FE2A3BA4}"/>
              </a:ext>
            </a:extLst>
          </p:cNvPr>
          <p:cNvSpPr>
            <a:spLocks noGrp="1"/>
          </p:cNvSpPr>
          <p:nvPr>
            <p:ph type="title"/>
          </p:nvPr>
        </p:nvSpPr>
        <p:spPr/>
        <p:txBody>
          <a:bodyPr>
            <a:normAutofit/>
          </a:bodyPr>
          <a:lstStyle/>
          <a:p>
            <a:r>
              <a:rPr lang="ru-RU" dirty="0">
                <a:latin typeface="Myriad Pro" charset="0"/>
                <a:ea typeface="Myriad Pro" charset="0"/>
                <a:cs typeface="Myriad Pro" charset="0"/>
              </a:rPr>
              <a:t>Вырезание третьей двери</a:t>
            </a:r>
            <a:endParaRPr lang="en-US" dirty="0">
              <a:latin typeface="Myriad Pro" charset="0"/>
              <a:ea typeface="Myriad Pro" charset="0"/>
              <a:cs typeface="Myriad Pro" charset="0"/>
            </a:endParaRPr>
          </a:p>
        </p:txBody>
      </p:sp>
      <p:pic>
        <p:nvPicPr>
          <p:cNvPr id="4" name="Third Door Conversion | Genesis Rescue Training">
            <a:hlinkClick r:id="" action="ppaction://media"/>
            <a:extLst>
              <a:ext uri="{FF2B5EF4-FFF2-40B4-BE49-F238E27FC236}">
                <a16:creationId xmlns:a16="http://schemas.microsoft.com/office/drawing/2014/main" id="{D8369B7A-18F8-104D-91EC-69C5609D8296}"/>
              </a:ext>
            </a:extLst>
          </p:cNvPr>
          <p:cNvPicPr>
            <a:picLocks noGrp="1" noRot="1" noChangeAspect="1"/>
          </p:cNvPicPr>
          <p:nvPr>
            <p:ph sz="quarter" idx="13"/>
            <a:videoFile r:link="rId1"/>
          </p:nvPr>
        </p:nvPicPr>
        <p:blipFill>
          <a:blip r:embed="rId3"/>
          <a:stretch>
            <a:fillRect/>
          </a:stretch>
        </p:blipFill>
        <p:spPr>
          <a:xfrm>
            <a:off x="2781300" y="1548607"/>
            <a:ext cx="5299075" cy="3974306"/>
          </a:xfrm>
          <a:prstGeom prst="rect">
            <a:avLst/>
          </a:prstGeom>
        </p:spPr>
      </p:pic>
      <p:pic>
        <p:nvPicPr>
          <p:cNvPr id="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364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BC9D-E20E-0242-9B01-9D9B9B099699}"/>
              </a:ext>
            </a:extLst>
          </p:cNvPr>
          <p:cNvSpPr>
            <a:spLocks noGrp="1"/>
          </p:cNvSpPr>
          <p:nvPr>
            <p:ph type="title"/>
          </p:nvPr>
        </p:nvSpPr>
        <p:spPr/>
        <p:txBody>
          <a:bodyPr/>
          <a:lstStyle/>
          <a:p>
            <a:r>
              <a:rPr lang="ru-RU" dirty="0">
                <a:latin typeface="Myriad Pro" charset="0"/>
                <a:ea typeface="Myriad Pro" charset="0"/>
                <a:cs typeface="Myriad Pro" charset="0"/>
              </a:rPr>
              <a:t>Удаление крыши</a:t>
            </a:r>
            <a:endParaRPr lang="en-US" dirty="0">
              <a:latin typeface="Myriad Pro" charset="0"/>
              <a:ea typeface="Myriad Pro" charset="0"/>
              <a:cs typeface="Myriad Pro" charset="0"/>
            </a:endParaRPr>
          </a:p>
        </p:txBody>
      </p:sp>
      <p:sp>
        <p:nvSpPr>
          <p:cNvPr id="3" name="Content Placeholder 2">
            <a:extLst>
              <a:ext uri="{FF2B5EF4-FFF2-40B4-BE49-F238E27FC236}">
                <a16:creationId xmlns:a16="http://schemas.microsoft.com/office/drawing/2014/main" id="{B5D4C80B-D301-B142-AB9E-BB2E5983685B}"/>
              </a:ext>
            </a:extLst>
          </p:cNvPr>
          <p:cNvSpPr>
            <a:spLocks noGrp="1"/>
          </p:cNvSpPr>
          <p:nvPr>
            <p:ph sz="quarter" idx="13"/>
          </p:nvPr>
        </p:nvSpPr>
        <p:spPr>
          <a:xfrm>
            <a:off x="685800" y="1612900"/>
            <a:ext cx="10394707" cy="3924300"/>
          </a:xfrm>
        </p:spPr>
        <p:txBody>
          <a:bodyPr>
            <a:normAutofit fontScale="77500" lnSpcReduction="20000"/>
          </a:bodyPr>
          <a:lstStyle/>
          <a:p>
            <a:r>
              <a:rPr lang="ru-RU" sz="2800" dirty="0">
                <a:latin typeface="Myriad Pro" charset="0"/>
                <a:ea typeface="Myriad Pro" charset="0"/>
                <a:cs typeface="Myriad Pro" charset="0"/>
              </a:rPr>
              <a:t>Один из самых быстрых способов получить доступ внутрь и извлечь пострадавшего – снять крышу</a:t>
            </a:r>
            <a:r>
              <a:rPr lang="en-US" sz="2800" dirty="0">
                <a:latin typeface="Myriad Pro" charset="0"/>
                <a:ea typeface="Myriad Pro" charset="0"/>
                <a:cs typeface="Myriad Pro" charset="0"/>
              </a:rPr>
              <a:t>. </a:t>
            </a:r>
          </a:p>
          <a:p>
            <a:r>
              <a:rPr lang="ru-RU" sz="2800" dirty="0">
                <a:latin typeface="Myriad Pro" charset="0"/>
                <a:ea typeface="Myriad Pro" charset="0"/>
                <a:cs typeface="Myriad Pro" charset="0"/>
              </a:rPr>
              <a:t>При снятой крыше спасателям не надо пытаться вытащить человека через дверь. Снятая крыша открывает доступ и позволяет иммобилизировать и достать человека без лишних манипуляций.</a:t>
            </a:r>
            <a:endParaRPr lang="en-US" sz="2800" dirty="0">
              <a:latin typeface="Myriad Pro" charset="0"/>
              <a:ea typeface="Myriad Pro" charset="0"/>
              <a:cs typeface="Myriad Pro" charset="0"/>
            </a:endParaRPr>
          </a:p>
          <a:p>
            <a:r>
              <a:rPr lang="ru-RU" sz="2800" dirty="0">
                <a:latin typeface="Myriad Pro" charset="0"/>
                <a:ea typeface="Myriad Pro" charset="0"/>
                <a:cs typeface="Myriad Pro" charset="0"/>
              </a:rPr>
              <a:t>Среди прочих аргументов в пользу удаления крыши такие: открывает доступ к пострадавшему сразу для нескольких спасателей (внутри и вокруг тс), позволяет лучше увидеть удерживающие элементы, меньше препятствий для использования инструментов</a:t>
            </a:r>
            <a:endParaRPr lang="en-US" sz="2800" dirty="0">
              <a:latin typeface="Myriad Pro" charset="0"/>
              <a:ea typeface="Myriad Pro" charset="0"/>
              <a:cs typeface="Myriad Pro"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4175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3588B-B52B-1E48-8ECB-F3BEFDA79955}"/>
              </a:ext>
            </a:extLst>
          </p:cNvPr>
          <p:cNvSpPr>
            <a:spLocks noGrp="1"/>
          </p:cNvSpPr>
          <p:nvPr>
            <p:ph type="title"/>
          </p:nvPr>
        </p:nvSpPr>
        <p:spPr>
          <a:xfrm>
            <a:off x="685801" y="1"/>
            <a:ext cx="10396882" cy="1549400"/>
          </a:xfrm>
        </p:spPr>
        <p:txBody>
          <a:bodyPr>
            <a:normAutofit/>
          </a:bodyPr>
          <a:lstStyle/>
          <a:p>
            <a:r>
              <a:rPr lang="ru-RU" dirty="0">
                <a:latin typeface="Myriad Pro" charset="0"/>
                <a:ea typeface="Myriad Pro" charset="0"/>
                <a:cs typeface="Myriad Pro" charset="0"/>
              </a:rPr>
              <a:t>Удаление крыши</a:t>
            </a:r>
            <a:endParaRPr lang="en-US" dirty="0">
              <a:latin typeface="Myriad Pro" charset="0"/>
              <a:ea typeface="Myriad Pro" charset="0"/>
              <a:cs typeface="Myriad Pro" charset="0"/>
            </a:endParaRPr>
          </a:p>
        </p:txBody>
      </p:sp>
      <p:sp>
        <p:nvSpPr>
          <p:cNvPr id="3" name="Content Placeholder 2">
            <a:extLst>
              <a:ext uri="{FF2B5EF4-FFF2-40B4-BE49-F238E27FC236}">
                <a16:creationId xmlns:a16="http://schemas.microsoft.com/office/drawing/2014/main" id="{C8C97410-CE8B-A741-83C4-C3A1964573C8}"/>
              </a:ext>
            </a:extLst>
          </p:cNvPr>
          <p:cNvSpPr>
            <a:spLocks noGrp="1"/>
          </p:cNvSpPr>
          <p:nvPr>
            <p:ph sz="quarter" idx="13"/>
          </p:nvPr>
        </p:nvSpPr>
        <p:spPr>
          <a:xfrm>
            <a:off x="444500" y="1193801"/>
            <a:ext cx="6299200" cy="4571999"/>
          </a:xfrm>
        </p:spPr>
        <p:txBody>
          <a:bodyPr>
            <a:normAutofit fontScale="92500" lnSpcReduction="20000"/>
          </a:bodyPr>
          <a:lstStyle/>
          <a:p>
            <a:r>
              <a:rPr lang="ru-RU" sz="2800" dirty="0">
                <a:latin typeface="Myriad Pro" charset="0"/>
                <a:ea typeface="Myriad Pro" charset="0"/>
                <a:cs typeface="Myriad Pro" charset="0"/>
              </a:rPr>
              <a:t>Откройте все двери, которые можно открыть вручную, опустите все окна, если возможно</a:t>
            </a:r>
            <a:endParaRPr lang="en-US" sz="2800" dirty="0">
              <a:latin typeface="Myriad Pro" charset="0"/>
              <a:ea typeface="Myriad Pro" charset="0"/>
              <a:cs typeface="Myriad Pro" charset="0"/>
            </a:endParaRPr>
          </a:p>
          <a:p>
            <a:r>
              <a:rPr lang="ru-RU" sz="2800" dirty="0">
                <a:latin typeface="Myriad Pro" charset="0"/>
                <a:ea typeface="Myriad Pro" charset="0"/>
                <a:cs typeface="Myriad Pro" charset="0"/>
              </a:rPr>
              <a:t>Защитите пострадавшего и удалите лобовое стекло и стекла дверей – столько, сколько необходимо</a:t>
            </a:r>
            <a:r>
              <a:rPr lang="en-US" sz="2800" dirty="0">
                <a:latin typeface="Myriad Pro" charset="0"/>
                <a:ea typeface="Myriad Pro" charset="0"/>
                <a:cs typeface="Myriad Pro" charset="0"/>
              </a:rPr>
              <a:t>. </a:t>
            </a:r>
          </a:p>
          <a:p>
            <a:r>
              <a:rPr lang="ru-RU" sz="2800" dirty="0">
                <a:latin typeface="Myriad Pro" charset="0"/>
                <a:ea typeface="Myriad Pro" charset="0"/>
                <a:cs typeface="Myriad Pro" charset="0"/>
              </a:rPr>
              <a:t>Перережьте обе стойки «А»</a:t>
            </a:r>
            <a:r>
              <a:rPr lang="en-US" sz="2800" dirty="0">
                <a:latin typeface="Myriad Pro" charset="0"/>
                <a:ea typeface="Myriad Pro" charset="0"/>
                <a:cs typeface="Myriad Pro" charset="0"/>
              </a:rPr>
              <a:t>.</a:t>
            </a:r>
          </a:p>
          <a:p>
            <a:r>
              <a:rPr lang="ru-RU" sz="2800" dirty="0">
                <a:latin typeface="Myriad Pro" charset="0"/>
                <a:ea typeface="Myriad Pro" charset="0"/>
                <a:cs typeface="Myriad Pro" charset="0"/>
              </a:rPr>
              <a:t>Перережьте обе стойки «В»</a:t>
            </a:r>
            <a:r>
              <a:rPr lang="en-US" sz="2800" dirty="0">
                <a:latin typeface="Myriad Pro" charset="0"/>
                <a:ea typeface="Myriad Pro" charset="0"/>
                <a:cs typeface="Myriad Pro" charset="0"/>
              </a:rPr>
              <a:t>.</a:t>
            </a:r>
          </a:p>
          <a:p>
            <a:r>
              <a:rPr lang="ru-RU" sz="2800" dirty="0">
                <a:latin typeface="Myriad Pro" charset="0"/>
                <a:ea typeface="Myriad Pro" charset="0"/>
                <a:cs typeface="Myriad Pro" charset="0"/>
              </a:rPr>
              <a:t>Перережьте обе стойки «С»</a:t>
            </a:r>
            <a:r>
              <a:rPr lang="en-US" sz="2800" dirty="0">
                <a:latin typeface="Myriad Pro" charset="0"/>
                <a:ea typeface="Myriad Pro" charset="0"/>
                <a:cs typeface="Myriad Pro" charset="0"/>
              </a:rPr>
              <a:t>. </a:t>
            </a:r>
          </a:p>
          <a:p>
            <a:endParaRPr lang="en-US" dirty="0"/>
          </a:p>
        </p:txBody>
      </p:sp>
      <p:pic>
        <p:nvPicPr>
          <p:cNvPr id="9" name="Picture 10" descr="page49image1769962944">
            <a:extLst>
              <a:ext uri="{FF2B5EF4-FFF2-40B4-BE49-F238E27FC236}">
                <a16:creationId xmlns:a16="http://schemas.microsoft.com/office/drawing/2014/main" id="{4E3341F4-AE67-A540-8D71-7178DF8C01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5080" y="3109417"/>
            <a:ext cx="4773168" cy="21479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3958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575E1-3F6D-7540-AB9C-26231FCD2FB3}"/>
              </a:ext>
            </a:extLst>
          </p:cNvPr>
          <p:cNvSpPr>
            <a:spLocks noGrp="1"/>
          </p:cNvSpPr>
          <p:nvPr>
            <p:ph type="title"/>
          </p:nvPr>
        </p:nvSpPr>
        <p:spPr/>
        <p:txBody>
          <a:bodyPr/>
          <a:lstStyle/>
          <a:p>
            <a:r>
              <a:rPr lang="ru-RU" dirty="0">
                <a:latin typeface="Myriad Pro" charset="0"/>
                <a:ea typeface="Myriad Pro" charset="0"/>
                <a:cs typeface="Myriad Pro" charset="0"/>
              </a:rPr>
              <a:t>Удаление крыши</a:t>
            </a:r>
            <a:endParaRPr lang="en-US" dirty="0">
              <a:latin typeface="Myriad Pro" charset="0"/>
              <a:ea typeface="Myriad Pro" charset="0"/>
              <a:cs typeface="Myriad Pro" charset="0"/>
            </a:endParaRPr>
          </a:p>
        </p:txBody>
      </p:sp>
      <p:pic>
        <p:nvPicPr>
          <p:cNvPr id="4" name="Vehicle Extrication - Roof Removal">
            <a:hlinkClick r:id="" action="ppaction://media"/>
            <a:extLst>
              <a:ext uri="{FF2B5EF4-FFF2-40B4-BE49-F238E27FC236}">
                <a16:creationId xmlns:a16="http://schemas.microsoft.com/office/drawing/2014/main" id="{18545DAF-5161-F84F-B336-592F790765DC}"/>
              </a:ext>
            </a:extLst>
          </p:cNvPr>
          <p:cNvPicPr>
            <a:picLocks noGrp="1" noRot="1" noChangeAspect="1"/>
          </p:cNvPicPr>
          <p:nvPr>
            <p:ph sz="quarter" idx="13"/>
            <a:videoFile r:link="rId1"/>
          </p:nvPr>
        </p:nvPicPr>
        <p:blipFill>
          <a:blip r:embed="rId3"/>
          <a:stretch>
            <a:fillRect/>
          </a:stretch>
        </p:blipFill>
        <p:spPr>
          <a:xfrm>
            <a:off x="3014042" y="1611313"/>
            <a:ext cx="5740400" cy="4305300"/>
          </a:xfrm>
          <a:prstGeom prst="rect">
            <a:avLst/>
          </a:prstGeom>
        </p:spPr>
      </p:pic>
      <p:pic>
        <p:nvPicPr>
          <p:cNvPr id="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346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CA55D-370C-3D44-B1E9-F2C9B7F9704E}"/>
              </a:ext>
            </a:extLst>
          </p:cNvPr>
          <p:cNvSpPr>
            <a:spLocks noGrp="1"/>
          </p:cNvSpPr>
          <p:nvPr>
            <p:ph type="title"/>
          </p:nvPr>
        </p:nvSpPr>
        <p:spPr/>
        <p:txBody>
          <a:bodyPr>
            <a:normAutofit/>
          </a:bodyPr>
          <a:lstStyle/>
          <a:p>
            <a:r>
              <a:rPr lang="ru-RU" sz="4400" dirty="0">
                <a:latin typeface="Myriad Pro" charset="0"/>
                <a:ea typeface="Myriad Pro" charset="0"/>
                <a:cs typeface="Myriad Pro" charset="0"/>
              </a:rPr>
              <a:t>Сворачивание приборной панели</a:t>
            </a:r>
            <a:endParaRPr lang="en-US" sz="4400" dirty="0">
              <a:latin typeface="Myriad Pro" charset="0"/>
              <a:ea typeface="Myriad Pro" charset="0"/>
              <a:cs typeface="Myriad Pro" charset="0"/>
            </a:endParaRPr>
          </a:p>
        </p:txBody>
      </p:sp>
      <p:sp>
        <p:nvSpPr>
          <p:cNvPr id="3" name="Content Placeholder 2">
            <a:extLst>
              <a:ext uri="{FF2B5EF4-FFF2-40B4-BE49-F238E27FC236}">
                <a16:creationId xmlns:a16="http://schemas.microsoft.com/office/drawing/2014/main" id="{3114BAB4-195F-734C-A291-B7A6C8DA2C5A}"/>
              </a:ext>
            </a:extLst>
          </p:cNvPr>
          <p:cNvSpPr>
            <a:spLocks noGrp="1"/>
          </p:cNvSpPr>
          <p:nvPr>
            <p:ph sz="quarter" idx="13"/>
          </p:nvPr>
        </p:nvSpPr>
        <p:spPr>
          <a:xfrm>
            <a:off x="685800" y="1638300"/>
            <a:ext cx="10394707" cy="3860800"/>
          </a:xfrm>
        </p:spPr>
        <p:txBody>
          <a:bodyPr>
            <a:normAutofit fontScale="92500" lnSpcReduction="10000"/>
          </a:bodyPr>
          <a:lstStyle/>
          <a:p>
            <a:r>
              <a:rPr lang="ru-RU" sz="2800" dirty="0">
                <a:latin typeface="Myriad Pro" charset="0"/>
                <a:ea typeface="Myriad Pro" charset="0"/>
                <a:cs typeface="Myriad Pro" charset="0"/>
              </a:rPr>
              <a:t>Обычно сворачивание приборной панели требуется при умеренном или сильном повреждении передней или боковой части тс.</a:t>
            </a:r>
            <a:endParaRPr lang="en-US" sz="2800" dirty="0">
              <a:latin typeface="Myriad Pro" charset="0"/>
              <a:ea typeface="Myriad Pro" charset="0"/>
              <a:cs typeface="Myriad Pro" charset="0"/>
            </a:endParaRPr>
          </a:p>
          <a:p>
            <a:r>
              <a:rPr lang="en-US" sz="2800" dirty="0">
                <a:latin typeface="Myriad Pro" charset="0"/>
                <a:ea typeface="Myriad Pro" charset="0"/>
                <a:cs typeface="Myriad Pro" charset="0"/>
              </a:rPr>
              <a:t> </a:t>
            </a:r>
            <a:r>
              <a:rPr lang="ru-RU" sz="2800" dirty="0">
                <a:latin typeface="Myriad Pro" charset="0"/>
                <a:ea typeface="Myriad Pro" charset="0"/>
                <a:cs typeface="Myriad Pro" charset="0"/>
              </a:rPr>
              <a:t>сворачивание приборной панели необходимо, когда ноги потерпевшего или он сам зажаты под нею</a:t>
            </a:r>
            <a:r>
              <a:rPr lang="en-US" sz="2800" dirty="0">
                <a:latin typeface="Myriad Pro" charset="0"/>
                <a:ea typeface="Myriad Pro" charset="0"/>
                <a:cs typeface="Myriad Pro" charset="0"/>
              </a:rPr>
              <a:t>. </a:t>
            </a:r>
          </a:p>
          <a:p>
            <a:r>
              <a:rPr lang="ru-RU" sz="2800" dirty="0">
                <a:latin typeface="Myriad Pro" charset="0"/>
                <a:ea typeface="Myriad Pro" charset="0"/>
                <a:cs typeface="Myriad Pro" charset="0"/>
              </a:rPr>
              <a:t>Если нога или ноги пострадавшего застряли под педалью тормоза, понадобится отвернуть приборную панель, чтобы добраться до педали и вырезать ее</a:t>
            </a:r>
            <a:r>
              <a:rPr lang="en-US" sz="2800" dirty="0">
                <a:latin typeface="Myriad Pro" charset="0"/>
                <a:ea typeface="Myriad Pro" charset="0"/>
                <a:cs typeface="Myriad Pro" charset="0"/>
              </a:rPr>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4770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page79image2228491296">
            <a:extLst>
              <a:ext uri="{FF2B5EF4-FFF2-40B4-BE49-F238E27FC236}">
                <a16:creationId xmlns:a16="http://schemas.microsoft.com/office/drawing/2014/main" id="{F5FB2B89-2257-A44D-9E7C-798078E22B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5998" y="3911600"/>
            <a:ext cx="7849601" cy="282585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9FFCA55D-370C-3D44-B1E9-F2C9B7F9704E}"/>
              </a:ext>
            </a:extLst>
          </p:cNvPr>
          <p:cNvSpPr txBox="1">
            <a:spLocks/>
          </p:cNvSpPr>
          <p:nvPr/>
        </p:nvSpPr>
        <p:spPr>
          <a:xfrm>
            <a:off x="685801" y="685800"/>
            <a:ext cx="10396882" cy="1151965"/>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ru-RU" dirty="0">
                <a:latin typeface="Myriad Pro" charset="0"/>
                <a:ea typeface="Myriad Pro" charset="0"/>
                <a:cs typeface="Myriad Pro" charset="0"/>
              </a:rPr>
              <a:t>Сворачивание приборной панели</a:t>
            </a:r>
            <a:endParaRPr lang="en-US" dirty="0">
              <a:latin typeface="Myriad Pro" charset="0"/>
              <a:ea typeface="Myriad Pro" charset="0"/>
              <a:cs typeface="Myriad Pro" charset="0"/>
            </a:endParaRPr>
          </a:p>
        </p:txBody>
      </p:sp>
      <p:sp>
        <p:nvSpPr>
          <p:cNvPr id="11" name="Content Placeholder 2">
            <a:extLst>
              <a:ext uri="{FF2B5EF4-FFF2-40B4-BE49-F238E27FC236}">
                <a16:creationId xmlns:a16="http://schemas.microsoft.com/office/drawing/2014/main" id="{E8B4237F-B3A7-2A4B-A9F3-0A7E4F3C987B}"/>
              </a:ext>
            </a:extLst>
          </p:cNvPr>
          <p:cNvSpPr>
            <a:spLocks noGrp="1"/>
          </p:cNvSpPr>
          <p:nvPr>
            <p:ph sz="quarter" idx="13"/>
          </p:nvPr>
        </p:nvSpPr>
        <p:spPr>
          <a:xfrm>
            <a:off x="241301" y="1616765"/>
            <a:ext cx="11328400" cy="2294835"/>
          </a:xfrm>
        </p:spPr>
        <p:txBody>
          <a:bodyPr>
            <a:normAutofit fontScale="85000" lnSpcReduction="10000"/>
          </a:bodyPr>
          <a:lstStyle/>
          <a:p>
            <a:pPr marL="0" indent="0">
              <a:buNone/>
            </a:pPr>
            <a:r>
              <a:rPr lang="ru-RU" sz="3000" dirty="0">
                <a:latin typeface="Myriad Pro" charset="0"/>
                <a:ea typeface="Myriad Pro" charset="0"/>
                <a:cs typeface="Myriad Pro" charset="0"/>
              </a:rPr>
              <a:t>Стабилизируйте тс. Дополнительную опору добавьте прямо под стойкой в, где будет размещаться основание подъемника. Не во всякой ситуации это возможно, но использование опоры для подъемника настоятельно рекомендуется, чтобы распределить давление, оказываемое на основание</a:t>
            </a:r>
            <a:r>
              <a:rPr lang="en-US" sz="3000" dirty="0">
                <a:latin typeface="Myriad Pro" charset="0"/>
                <a:ea typeface="Myriad Pro" charset="0"/>
                <a:cs typeface="Myriad Pro" charset="0"/>
              </a:rPr>
              <a:t>. </a:t>
            </a:r>
          </a:p>
        </p:txBody>
      </p:sp>
      <p:pic>
        <p:nvPicPr>
          <p:cNvPr id="1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8973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0FA3D-D4BE-704D-BA98-E14B238D97A1}"/>
              </a:ext>
            </a:extLst>
          </p:cNvPr>
          <p:cNvSpPr>
            <a:spLocks noGrp="1"/>
          </p:cNvSpPr>
          <p:nvPr>
            <p:ph type="title"/>
          </p:nvPr>
        </p:nvSpPr>
        <p:spPr>
          <a:xfrm>
            <a:off x="495300" y="685800"/>
            <a:ext cx="10587383" cy="1151965"/>
          </a:xfrm>
        </p:spPr>
        <p:txBody>
          <a:bodyPr>
            <a:normAutofit/>
          </a:bodyPr>
          <a:lstStyle/>
          <a:p>
            <a:r>
              <a:rPr lang="ru-RU" sz="4400" dirty="0">
                <a:latin typeface="Myriad Pro" charset="0"/>
                <a:ea typeface="Myriad Pro" charset="0"/>
                <a:cs typeface="Myriad Pro" charset="0"/>
              </a:rPr>
              <a:t>сворачивание</a:t>
            </a:r>
            <a:r>
              <a:rPr lang="en-US" sz="4400" dirty="0">
                <a:latin typeface="Myriad Pro" charset="0"/>
                <a:ea typeface="Myriad Pro" charset="0"/>
                <a:cs typeface="Myriad Pro" charset="0"/>
              </a:rPr>
              <a:t> </a:t>
            </a:r>
            <a:r>
              <a:rPr lang="ru-RU" sz="4400" dirty="0">
                <a:latin typeface="Myriad Pro" charset="0"/>
                <a:ea typeface="Myriad Pro" charset="0"/>
                <a:cs typeface="Myriad Pro" charset="0"/>
              </a:rPr>
              <a:t>приборной панели</a:t>
            </a:r>
            <a:endParaRPr lang="en-US" sz="4400" dirty="0">
              <a:latin typeface="Myriad Pro" charset="0"/>
              <a:ea typeface="Myriad Pro" charset="0"/>
              <a:cs typeface="Myriad Pro" charset="0"/>
            </a:endParaRPr>
          </a:p>
        </p:txBody>
      </p:sp>
      <p:pic>
        <p:nvPicPr>
          <p:cNvPr id="4" name="Auto EP Dash Roll 1">
            <a:hlinkClick r:id="" action="ppaction://media"/>
            <a:extLst>
              <a:ext uri="{FF2B5EF4-FFF2-40B4-BE49-F238E27FC236}">
                <a16:creationId xmlns:a16="http://schemas.microsoft.com/office/drawing/2014/main" id="{6441EDD6-28CE-A84C-9226-FF11D1B96BFE}"/>
              </a:ext>
            </a:extLst>
          </p:cNvPr>
          <p:cNvPicPr>
            <a:picLocks noGrp="1" noRot="1" noChangeAspect="1"/>
          </p:cNvPicPr>
          <p:nvPr>
            <p:ph sz="quarter" idx="13"/>
            <a:videoFile r:link="rId1"/>
          </p:nvPr>
        </p:nvPicPr>
        <p:blipFill>
          <a:blip r:embed="rId3"/>
          <a:stretch>
            <a:fillRect/>
          </a:stretch>
        </p:blipFill>
        <p:spPr>
          <a:xfrm>
            <a:off x="3035300" y="1837765"/>
            <a:ext cx="4892675" cy="3669506"/>
          </a:xfrm>
          <a:prstGeom prst="rect">
            <a:avLst/>
          </a:prstGeom>
        </p:spPr>
      </p:pic>
      <p:pic>
        <p:nvPicPr>
          <p:cNvPr id="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745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B0C15A-5E8D-1D44-9ACD-3B37552BC5B9}"/>
              </a:ext>
            </a:extLst>
          </p:cNvPr>
          <p:cNvSpPr>
            <a:spLocks noGrp="1"/>
          </p:cNvSpPr>
          <p:nvPr>
            <p:ph sz="quarter" idx="13"/>
          </p:nvPr>
        </p:nvSpPr>
        <p:spPr>
          <a:xfrm>
            <a:off x="685800" y="304800"/>
            <a:ext cx="10394707" cy="5069785"/>
          </a:xfrm>
        </p:spPr>
        <p:txBody>
          <a:bodyPr>
            <a:normAutofit/>
          </a:bodyPr>
          <a:lstStyle/>
          <a:p>
            <a:pPr marL="0" indent="0">
              <a:buNone/>
            </a:pPr>
            <a:r>
              <a:rPr lang="ru-RU" sz="2800" dirty="0">
                <a:latin typeface="Myriad Pro" charset="0"/>
                <a:ea typeface="Myriad Pro" charset="0"/>
                <a:cs typeface="Myriad Pro" charset="0"/>
              </a:rPr>
              <a:t>Вы прибыли на место аварии, перед вами </a:t>
            </a:r>
            <a:r>
              <a:rPr lang="ru-RU" sz="2800" dirty="0" err="1">
                <a:latin typeface="Myriad Pro" charset="0"/>
                <a:ea typeface="Myriad Pro" charset="0"/>
                <a:cs typeface="Myriad Pro" charset="0"/>
              </a:rPr>
              <a:t>четырехдверный</a:t>
            </a:r>
            <a:r>
              <a:rPr lang="ru-RU" sz="2800" dirty="0">
                <a:latin typeface="Myriad Pro" charset="0"/>
                <a:ea typeface="Myriad Pro" charset="0"/>
                <a:cs typeface="Myriad Pro" charset="0"/>
              </a:rPr>
              <a:t> седан, в который сбоку врезалось другое тс. Потерпевшие заперты и на переднем, и на заднем сидениях, и вам нужен полный доступ к поврежденной стороне тс. Какой метод извлечения пострадавших можно применить?</a:t>
            </a:r>
            <a:endParaRPr lang="en-US" sz="2800" dirty="0">
              <a:latin typeface="Myriad Pro" charset="0"/>
              <a:ea typeface="Myriad Pro" charset="0"/>
              <a:cs typeface="Myriad Pro"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9427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1240F-2D49-EA46-A8AD-046335B499BE}"/>
              </a:ext>
            </a:extLst>
          </p:cNvPr>
          <p:cNvSpPr>
            <a:spLocks noGrp="1"/>
          </p:cNvSpPr>
          <p:nvPr>
            <p:ph type="title"/>
          </p:nvPr>
        </p:nvSpPr>
        <p:spPr/>
        <p:txBody>
          <a:bodyPr/>
          <a:lstStyle/>
          <a:p>
            <a:r>
              <a:rPr lang="ru-RU" dirty="0">
                <a:latin typeface="Myriad Pro" charset="0"/>
                <a:ea typeface="Myriad Pro" charset="0"/>
                <a:cs typeface="Myriad Pro" charset="0"/>
              </a:rPr>
              <a:t>Блиц-разрез</a:t>
            </a:r>
            <a:endParaRPr lang="en-US" dirty="0">
              <a:latin typeface="Myriad Pro" charset="0"/>
              <a:ea typeface="Myriad Pro" charset="0"/>
              <a:cs typeface="Myriad Pro" charset="0"/>
            </a:endParaRPr>
          </a:p>
        </p:txBody>
      </p:sp>
      <p:pic>
        <p:nvPicPr>
          <p:cNvPr id="4" name="Rip and Blitz">
            <a:hlinkClick r:id="" action="ppaction://media"/>
            <a:extLst>
              <a:ext uri="{FF2B5EF4-FFF2-40B4-BE49-F238E27FC236}">
                <a16:creationId xmlns:a16="http://schemas.microsoft.com/office/drawing/2014/main" id="{5E66F19E-AF96-C74D-8646-C77A1B42C477}"/>
              </a:ext>
            </a:extLst>
          </p:cNvPr>
          <p:cNvPicPr>
            <a:picLocks noRot="1" noChangeAspect="1"/>
          </p:cNvPicPr>
          <p:nvPr>
            <a:videoFile r:link="rId1"/>
          </p:nvPr>
        </p:nvPicPr>
        <p:blipFill>
          <a:blip r:embed="rId3"/>
          <a:stretch>
            <a:fillRect/>
          </a:stretch>
        </p:blipFill>
        <p:spPr>
          <a:xfrm>
            <a:off x="2629722" y="1837765"/>
            <a:ext cx="6509040" cy="3661335"/>
          </a:xfrm>
          <a:prstGeom prst="rect">
            <a:avLst/>
          </a:prstGeom>
        </p:spPr>
      </p:pic>
      <p:pic>
        <p:nvPicPr>
          <p:cNvPr id="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744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9A4A7-3C65-9F49-84F0-6868E9BEE4DC}"/>
              </a:ext>
            </a:extLst>
          </p:cNvPr>
          <p:cNvSpPr>
            <a:spLocks noGrp="1"/>
          </p:cNvSpPr>
          <p:nvPr>
            <p:ph type="title"/>
          </p:nvPr>
        </p:nvSpPr>
        <p:spPr>
          <a:xfrm>
            <a:off x="685801" y="1"/>
            <a:ext cx="10396882" cy="1308100"/>
          </a:xfrm>
        </p:spPr>
        <p:txBody>
          <a:bodyPr/>
          <a:lstStyle/>
          <a:p>
            <a:r>
              <a:rPr lang="ru-RU" dirty="0">
                <a:latin typeface="Myriad Pro" charset="0"/>
                <a:ea typeface="Myriad Pro" charset="0"/>
                <a:cs typeface="Myriad Pro" charset="0"/>
              </a:rPr>
              <a:t>туннелирование</a:t>
            </a:r>
            <a:endParaRPr lang="en-US" dirty="0">
              <a:latin typeface="Myriad Pro" charset="0"/>
              <a:ea typeface="Myriad Pro" charset="0"/>
              <a:cs typeface="Myriad Pro" charset="0"/>
            </a:endParaRPr>
          </a:p>
        </p:txBody>
      </p:sp>
      <p:sp>
        <p:nvSpPr>
          <p:cNvPr id="3" name="Content Placeholder 2">
            <a:extLst>
              <a:ext uri="{FF2B5EF4-FFF2-40B4-BE49-F238E27FC236}">
                <a16:creationId xmlns:a16="http://schemas.microsoft.com/office/drawing/2014/main" id="{235A3CDC-1373-D44C-A65F-B6019A1A115E}"/>
              </a:ext>
            </a:extLst>
          </p:cNvPr>
          <p:cNvSpPr>
            <a:spLocks noGrp="1"/>
          </p:cNvSpPr>
          <p:nvPr>
            <p:ph sz="quarter" idx="13"/>
          </p:nvPr>
        </p:nvSpPr>
        <p:spPr>
          <a:xfrm>
            <a:off x="685800" y="990600"/>
            <a:ext cx="10394707" cy="4470400"/>
          </a:xfrm>
        </p:spPr>
        <p:txBody>
          <a:bodyPr>
            <a:noAutofit/>
          </a:bodyPr>
          <a:lstStyle/>
          <a:p>
            <a:r>
              <a:rPr lang="ru-RU" sz="2200" dirty="0">
                <a:latin typeface="Myriad Pro" charset="0"/>
                <a:ea typeface="Myriad Pro" charset="0"/>
                <a:cs typeface="Myriad Pro" charset="0"/>
              </a:rPr>
              <a:t>Туннелирование – обеспечение доступа внутрь тс через область заднего багажника</a:t>
            </a:r>
            <a:r>
              <a:rPr lang="en-US" sz="2200" dirty="0">
                <a:latin typeface="Myriad Pro" charset="0"/>
                <a:ea typeface="Myriad Pro" charset="0"/>
                <a:cs typeface="Myriad Pro" charset="0"/>
              </a:rPr>
              <a:t>. </a:t>
            </a:r>
          </a:p>
          <a:p>
            <a:r>
              <a:rPr lang="ru-RU" sz="2200" dirty="0">
                <a:latin typeface="Myriad Pro" charset="0"/>
                <a:ea typeface="Myriad Pro" charset="0"/>
                <a:cs typeface="Myriad Pro" charset="0"/>
              </a:rPr>
              <a:t>Этот метод обычно применяется к тс, которое перевернулось на крышу, однако может использоваться и для тс, которое оказалось под другим тс</a:t>
            </a:r>
            <a:r>
              <a:rPr lang="en-US" sz="2200" dirty="0">
                <a:latin typeface="Myriad Pro" charset="0"/>
                <a:ea typeface="Myriad Pro" charset="0"/>
                <a:cs typeface="Myriad Pro" charset="0"/>
              </a:rPr>
              <a:t>.</a:t>
            </a:r>
          </a:p>
          <a:p>
            <a:r>
              <a:rPr lang="ru-RU" sz="2200" dirty="0">
                <a:latin typeface="Myriad Pro" charset="0"/>
                <a:ea typeface="Myriad Pro" charset="0"/>
                <a:cs typeface="Myriad Pro" charset="0"/>
              </a:rPr>
              <a:t>На первый взгляд, может выглядеть пугающе</a:t>
            </a:r>
            <a:r>
              <a:rPr lang="en-US" sz="2200" dirty="0">
                <a:latin typeface="Myriad Pro" charset="0"/>
                <a:ea typeface="Myriad Pro" charset="0"/>
                <a:cs typeface="Myriad Pro" charset="0"/>
              </a:rPr>
              <a:t>.</a:t>
            </a:r>
          </a:p>
          <a:p>
            <a:r>
              <a:rPr lang="ru-RU" sz="2200" dirty="0">
                <a:latin typeface="Myriad Pro" charset="0"/>
                <a:ea typeface="Myriad Pro" charset="0"/>
                <a:cs typeface="Myriad Pro" charset="0"/>
              </a:rPr>
              <a:t>При попытке туннелирования гибридного тс или тс на альтернативном топливе особое внимание обращайте на топливные линии высокого давления или высоковольтные питающие провода</a:t>
            </a:r>
            <a:r>
              <a:rPr lang="en-US" sz="2200" dirty="0">
                <a:latin typeface="Myriad Pro" charset="0"/>
                <a:ea typeface="Myriad Pro" charset="0"/>
                <a:cs typeface="Myriad Pro" charset="0"/>
              </a:rPr>
              <a:t>. </a:t>
            </a:r>
          </a:p>
          <a:p>
            <a:r>
              <a:rPr lang="ru-RU" sz="2200" dirty="0">
                <a:latin typeface="Myriad Pro" charset="0"/>
                <a:ea typeface="Myriad Pro" charset="0"/>
                <a:cs typeface="Myriad Pro" charset="0"/>
              </a:rPr>
              <a:t>С этим заданием могут справиться несколько инструментов</a:t>
            </a:r>
            <a:endParaRPr lang="en-US" sz="2200" dirty="0">
              <a:latin typeface="Myriad Pro" charset="0"/>
              <a:ea typeface="Myriad Pro" charset="0"/>
              <a:cs typeface="Myriad Pro" charset="0"/>
            </a:endParaRPr>
          </a:p>
        </p:txBody>
      </p:sp>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5832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sktop/Screen%20Shot%202018-01-04%20at%205.47.56%20PM.png"/>
          <p:cNvPicPr/>
          <p:nvPr/>
        </p:nvPicPr>
        <p:blipFill>
          <a:blip r:embed="rId2">
            <a:extLst>
              <a:ext uri="{28A0092B-C50C-407E-A947-70E740481C1C}">
                <a14:useLocalDpi xmlns:a14="http://schemas.microsoft.com/office/drawing/2010/main" val="0"/>
              </a:ext>
            </a:extLst>
          </a:blip>
          <a:srcRect/>
          <a:stretch>
            <a:fillRect/>
          </a:stretch>
        </p:blipFill>
        <p:spPr bwMode="auto">
          <a:xfrm>
            <a:off x="1328035" y="142570"/>
            <a:ext cx="9012044" cy="5656534"/>
          </a:xfrm>
          <a:prstGeom prst="rect">
            <a:avLst/>
          </a:prstGeom>
          <a:noFill/>
          <a:ln>
            <a:noFill/>
          </a:ln>
        </p:spPr>
      </p:pic>
      <p:sp>
        <p:nvSpPr>
          <p:cNvPr id="2" name="TextBox 1">
            <a:extLst>
              <a:ext uri="{FF2B5EF4-FFF2-40B4-BE49-F238E27FC236}">
                <a16:creationId xmlns:a16="http://schemas.microsoft.com/office/drawing/2014/main" id="{A0154578-F647-41CA-93A2-EE9D5E08DA29}"/>
              </a:ext>
            </a:extLst>
          </p:cNvPr>
          <p:cNvSpPr txBox="1"/>
          <p:nvPr/>
        </p:nvSpPr>
        <p:spPr>
          <a:xfrm>
            <a:off x="3798277" y="4701000"/>
            <a:ext cx="4262511" cy="646331"/>
          </a:xfrm>
          <a:prstGeom prst="rect">
            <a:avLst/>
          </a:prstGeom>
          <a:solidFill>
            <a:srgbClr val="E7E6E6"/>
          </a:solid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Impact" charset="0"/>
                <a:ea typeface="+mn-ea"/>
                <a:cs typeface="+mn-cs"/>
              </a:rPr>
              <a:t>Личное преобразование и преобразование громады</a:t>
            </a:r>
            <a:endParaRPr kumimoji="0" lang="en-US" sz="1800" b="0" i="0" u="none" strike="noStrike" kern="1200" cap="none" spc="0" normalizeH="0" baseline="0" noProof="0" dirty="0">
              <a:ln>
                <a:noFill/>
              </a:ln>
              <a:solidFill>
                <a:prstClr val="black"/>
              </a:solidFill>
              <a:effectLst/>
              <a:uLnTx/>
              <a:uFillTx/>
              <a:latin typeface="Impact" charset="0"/>
              <a:ea typeface="+mn-ea"/>
              <a:cs typeface="+mn-cs"/>
            </a:endParaRPr>
          </a:p>
        </p:txBody>
      </p:sp>
      <p:sp>
        <p:nvSpPr>
          <p:cNvPr id="3" name="TextBox 2">
            <a:extLst>
              <a:ext uri="{FF2B5EF4-FFF2-40B4-BE49-F238E27FC236}">
                <a16:creationId xmlns:a16="http://schemas.microsoft.com/office/drawing/2014/main" id="{FD171811-F851-4927-96A7-A84CC8BB5A5C}"/>
              </a:ext>
            </a:extLst>
          </p:cNvPr>
          <p:cNvSpPr txBox="1"/>
          <p:nvPr/>
        </p:nvSpPr>
        <p:spPr>
          <a:xfrm>
            <a:off x="1631852" y="2875002"/>
            <a:ext cx="1547446" cy="1107996"/>
          </a:xfrm>
          <a:prstGeom prst="rect">
            <a:avLst/>
          </a:prstGeom>
          <a:solidFill>
            <a:srgbClr val="0C8444"/>
          </a:solid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ru-RU" sz="2200" b="0" i="0" u="none" strike="noStrike" kern="1200" cap="none" spc="0" normalizeH="0" baseline="0" noProof="0" dirty="0">
                <a:ln>
                  <a:noFill/>
                </a:ln>
                <a:solidFill>
                  <a:prstClr val="white"/>
                </a:solidFill>
                <a:effectLst/>
                <a:uLnTx/>
                <a:uFillTx/>
                <a:latin typeface="Impact" charset="0"/>
                <a:ea typeface="+mn-ea"/>
                <a:cs typeface="+mn-cs"/>
              </a:rPr>
              <a:t>Обучение и развитие громад</a:t>
            </a:r>
            <a:endParaRPr kumimoji="0" lang="en-US" sz="2200" b="0" i="0" u="none" strike="noStrike" kern="1200" cap="none" spc="0" normalizeH="0" baseline="0" noProof="0" dirty="0">
              <a:ln>
                <a:noFill/>
              </a:ln>
              <a:solidFill>
                <a:prstClr val="white"/>
              </a:solidFill>
              <a:effectLst/>
              <a:uLnTx/>
              <a:uFillTx/>
              <a:latin typeface="Impact" charset="0"/>
              <a:ea typeface="+mn-ea"/>
              <a:cs typeface="+mn-cs"/>
            </a:endParaRPr>
          </a:p>
        </p:txBody>
      </p:sp>
      <p:sp>
        <p:nvSpPr>
          <p:cNvPr id="5" name="TextBox 4">
            <a:extLst>
              <a:ext uri="{FF2B5EF4-FFF2-40B4-BE49-F238E27FC236}">
                <a16:creationId xmlns:a16="http://schemas.microsoft.com/office/drawing/2014/main" id="{EA7CA837-3F69-4FFF-ACA5-6684926B48E7}"/>
              </a:ext>
            </a:extLst>
          </p:cNvPr>
          <p:cNvSpPr txBox="1"/>
          <p:nvPr/>
        </p:nvSpPr>
        <p:spPr>
          <a:xfrm>
            <a:off x="3348111" y="3169146"/>
            <a:ext cx="1547446" cy="1015663"/>
          </a:xfrm>
          <a:prstGeom prst="rect">
            <a:avLst/>
          </a:prstGeom>
          <a:solidFill>
            <a:srgbClr val="C32131"/>
          </a:solid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ru-RU" sz="2000" b="0" i="0" u="none" strike="noStrike" kern="1200" cap="none" spc="0" normalizeH="0" baseline="0" noProof="0" dirty="0">
                <a:ln>
                  <a:noFill/>
                </a:ln>
                <a:solidFill>
                  <a:prstClr val="white"/>
                </a:solidFill>
                <a:effectLst/>
                <a:uLnTx/>
                <a:uFillTx/>
                <a:latin typeface="Impact" charset="0"/>
                <a:ea typeface="+mn-ea"/>
                <a:cs typeface="+mn-cs"/>
              </a:rPr>
              <a:t>Тренировка навыков пожарного</a:t>
            </a:r>
            <a:endParaRPr kumimoji="0" lang="en-US" sz="2000" b="0" i="0" u="none" strike="noStrike" kern="1200" cap="none" spc="0" normalizeH="0" baseline="0" noProof="0" dirty="0">
              <a:ln>
                <a:noFill/>
              </a:ln>
              <a:solidFill>
                <a:prstClr val="white"/>
              </a:solidFill>
              <a:effectLst/>
              <a:uLnTx/>
              <a:uFillTx/>
              <a:latin typeface="Impact" charset="0"/>
              <a:ea typeface="+mn-ea"/>
              <a:cs typeface="+mn-cs"/>
            </a:endParaRPr>
          </a:p>
        </p:txBody>
      </p:sp>
      <p:sp>
        <p:nvSpPr>
          <p:cNvPr id="6" name="TextBox 5">
            <a:extLst>
              <a:ext uri="{FF2B5EF4-FFF2-40B4-BE49-F238E27FC236}">
                <a16:creationId xmlns:a16="http://schemas.microsoft.com/office/drawing/2014/main" id="{E50B3435-AB00-4B5F-9DC0-9271A28D200D}"/>
              </a:ext>
            </a:extLst>
          </p:cNvPr>
          <p:cNvSpPr txBox="1"/>
          <p:nvPr/>
        </p:nvSpPr>
        <p:spPr>
          <a:xfrm>
            <a:off x="5064370" y="2875002"/>
            <a:ext cx="1631851" cy="1754326"/>
          </a:xfrm>
          <a:prstGeom prst="rect">
            <a:avLst/>
          </a:prstGeom>
          <a:solidFill>
            <a:srgbClr val="FFCC0C"/>
          </a:solid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Impact" charset="0"/>
                <a:ea typeface="+mn-ea"/>
                <a:cs typeface="+mn-cs"/>
              </a:rPr>
              <a:t>Подготовка лидеров и защита интересов на законодательном уровне</a:t>
            </a:r>
            <a:endParaRPr kumimoji="0" lang="en-US" sz="1800" b="0" i="0" u="none" strike="noStrike" kern="1200" cap="none" spc="0" normalizeH="0" baseline="0" noProof="0" dirty="0">
              <a:ln>
                <a:noFill/>
              </a:ln>
              <a:solidFill>
                <a:prstClr val="white"/>
              </a:solidFill>
              <a:effectLst/>
              <a:uLnTx/>
              <a:uFillTx/>
              <a:latin typeface="Impact" charset="0"/>
              <a:ea typeface="+mn-ea"/>
              <a:cs typeface="+mn-cs"/>
            </a:endParaRPr>
          </a:p>
        </p:txBody>
      </p:sp>
      <p:sp>
        <p:nvSpPr>
          <p:cNvPr id="7" name="TextBox 6">
            <a:extLst>
              <a:ext uri="{FF2B5EF4-FFF2-40B4-BE49-F238E27FC236}">
                <a16:creationId xmlns:a16="http://schemas.microsoft.com/office/drawing/2014/main" id="{583BB3E6-5B83-443A-9FF6-CD26DCC94CE4}"/>
              </a:ext>
            </a:extLst>
          </p:cNvPr>
          <p:cNvSpPr txBox="1"/>
          <p:nvPr/>
        </p:nvSpPr>
        <p:spPr>
          <a:xfrm>
            <a:off x="6865034" y="2875002"/>
            <a:ext cx="1406769" cy="1477328"/>
          </a:xfrm>
          <a:prstGeom prst="rect">
            <a:avLst/>
          </a:prstGeom>
          <a:solidFill>
            <a:srgbClr val="0C8444"/>
          </a:solid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Impact" charset="0"/>
                <a:ea typeface="+mn-ea"/>
                <a:cs typeface="+mn-cs"/>
              </a:rPr>
              <a:t>Развитие и создание противопожарной службы</a:t>
            </a:r>
            <a:endParaRPr kumimoji="0" lang="en-US" sz="1800" b="0" i="0" u="none" strike="noStrike" kern="1200" cap="none" spc="0" normalizeH="0" baseline="0" noProof="0" dirty="0">
              <a:ln>
                <a:noFill/>
              </a:ln>
              <a:solidFill>
                <a:prstClr val="white"/>
              </a:solidFill>
              <a:effectLst/>
              <a:uLnTx/>
              <a:uFillTx/>
              <a:latin typeface="Impact" charset="0"/>
              <a:ea typeface="+mn-ea"/>
              <a:cs typeface="+mn-cs"/>
            </a:endParaRPr>
          </a:p>
        </p:txBody>
      </p:sp>
      <p:sp>
        <p:nvSpPr>
          <p:cNvPr id="8" name="TextBox 7">
            <a:extLst>
              <a:ext uri="{FF2B5EF4-FFF2-40B4-BE49-F238E27FC236}">
                <a16:creationId xmlns:a16="http://schemas.microsoft.com/office/drawing/2014/main" id="{A0FC6181-2430-429F-AD73-2DBAE71A6F9A}"/>
              </a:ext>
            </a:extLst>
          </p:cNvPr>
          <p:cNvSpPr txBox="1"/>
          <p:nvPr/>
        </p:nvSpPr>
        <p:spPr>
          <a:xfrm>
            <a:off x="8581294" y="2875002"/>
            <a:ext cx="1519310" cy="1200329"/>
          </a:xfrm>
          <a:prstGeom prst="rect">
            <a:avLst/>
          </a:prstGeom>
          <a:solidFill>
            <a:srgbClr val="C32131"/>
          </a:solid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Impact" charset="0"/>
                <a:ea typeface="+mn-ea"/>
                <a:cs typeface="+mn-cs"/>
              </a:rPr>
              <a:t>Технологии и внедрение инноваций</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Impact" charset="0"/>
              <a:ea typeface="+mn-ea"/>
              <a:cs typeface="+mn-cs"/>
            </a:endParaRPr>
          </a:p>
        </p:txBody>
      </p:sp>
    </p:spTree>
    <p:extLst>
      <p:ext uri="{BB962C8B-B14F-4D97-AF65-F5344CB8AC3E}">
        <p14:creationId xmlns:p14="http://schemas.microsoft.com/office/powerpoint/2010/main" val="1306194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4C502-C998-A141-B3E3-492C5D7F7DBC}"/>
              </a:ext>
            </a:extLst>
          </p:cNvPr>
          <p:cNvSpPr>
            <a:spLocks noGrp="1"/>
          </p:cNvSpPr>
          <p:nvPr>
            <p:ph type="title"/>
          </p:nvPr>
        </p:nvSpPr>
        <p:spPr/>
        <p:txBody>
          <a:bodyPr/>
          <a:lstStyle/>
          <a:p>
            <a:r>
              <a:rPr lang="ru-RU" dirty="0">
                <a:latin typeface="Myriad Pro" charset="0"/>
                <a:ea typeface="Myriad Pro" charset="0"/>
                <a:cs typeface="Myriad Pro" charset="0"/>
              </a:rPr>
              <a:t>туннелирование</a:t>
            </a:r>
            <a:endParaRPr lang="en-US" dirty="0">
              <a:latin typeface="Myriad Pro" charset="0"/>
              <a:ea typeface="Myriad Pro" charset="0"/>
              <a:cs typeface="Myriad Pro" charset="0"/>
            </a:endParaRPr>
          </a:p>
        </p:txBody>
      </p:sp>
      <p:pic>
        <p:nvPicPr>
          <p:cNvPr id="4" name="Vehicle Extrication: Tunneling">
            <a:hlinkClick r:id="" action="ppaction://media"/>
            <a:extLst>
              <a:ext uri="{FF2B5EF4-FFF2-40B4-BE49-F238E27FC236}">
                <a16:creationId xmlns:a16="http://schemas.microsoft.com/office/drawing/2014/main" id="{08A0E8CD-AA88-0D40-B634-B8A786164BAD}"/>
              </a:ext>
            </a:extLst>
          </p:cNvPr>
          <p:cNvPicPr>
            <a:picLocks noGrp="1" noRot="1" noChangeAspect="1"/>
          </p:cNvPicPr>
          <p:nvPr>
            <p:ph sz="quarter" idx="13"/>
            <a:videoFile r:link="rId1"/>
          </p:nvPr>
        </p:nvPicPr>
        <p:blipFill>
          <a:blip r:embed="rId3"/>
          <a:stretch>
            <a:fillRect/>
          </a:stretch>
        </p:blipFill>
        <p:spPr>
          <a:xfrm>
            <a:off x="2753692" y="1621632"/>
            <a:ext cx="6261100" cy="4695825"/>
          </a:xfrm>
          <a:prstGeom prst="rect">
            <a:avLst/>
          </a:prstGeom>
        </p:spPr>
      </p:pic>
      <p:pic>
        <p:nvPicPr>
          <p:cNvPr id="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722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47ECA-A9C5-C240-8F5D-2782505C23CB}"/>
              </a:ext>
            </a:extLst>
          </p:cNvPr>
          <p:cNvSpPr>
            <a:spLocks noGrp="1"/>
          </p:cNvSpPr>
          <p:nvPr>
            <p:ph type="title"/>
          </p:nvPr>
        </p:nvSpPr>
        <p:spPr>
          <a:xfrm>
            <a:off x="685801" y="190501"/>
            <a:ext cx="10396882" cy="1193800"/>
          </a:xfrm>
        </p:spPr>
        <p:txBody>
          <a:bodyPr/>
          <a:lstStyle/>
          <a:p>
            <a:r>
              <a:rPr lang="ru-RU" dirty="0">
                <a:latin typeface="Myriad Pro" charset="0"/>
                <a:ea typeface="Myriad Pro" charset="0"/>
                <a:cs typeface="Myriad Pro" charset="0"/>
              </a:rPr>
              <a:t>итоги</a:t>
            </a:r>
            <a:r>
              <a:rPr lang="en-US" dirty="0">
                <a:latin typeface="Myriad Pro" charset="0"/>
                <a:ea typeface="Myriad Pro" charset="0"/>
                <a:cs typeface="Myriad Pro" charset="0"/>
              </a:rPr>
              <a:t> </a:t>
            </a:r>
          </a:p>
        </p:txBody>
      </p:sp>
      <p:sp>
        <p:nvSpPr>
          <p:cNvPr id="3" name="Content Placeholder 2">
            <a:extLst>
              <a:ext uri="{FF2B5EF4-FFF2-40B4-BE49-F238E27FC236}">
                <a16:creationId xmlns:a16="http://schemas.microsoft.com/office/drawing/2014/main" id="{0E9BA425-A54B-FB4F-9BB2-DCC9A8F14483}"/>
              </a:ext>
            </a:extLst>
          </p:cNvPr>
          <p:cNvSpPr>
            <a:spLocks noGrp="1"/>
          </p:cNvSpPr>
          <p:nvPr>
            <p:ph sz="quarter" idx="13"/>
          </p:nvPr>
        </p:nvSpPr>
        <p:spPr>
          <a:xfrm>
            <a:off x="1069848" y="1143000"/>
            <a:ext cx="10058400" cy="4546599"/>
          </a:xfrm>
        </p:spPr>
        <p:txBody>
          <a:bodyPr>
            <a:normAutofit fontScale="62500" lnSpcReduction="20000"/>
          </a:bodyPr>
          <a:lstStyle/>
          <a:p>
            <a:r>
              <a:rPr lang="ru-RU" sz="3000" dirty="0">
                <a:latin typeface="Myriad Pro" charset="0"/>
                <a:ea typeface="Myriad Pro" charset="0"/>
                <a:cs typeface="Myriad Pro" charset="0"/>
              </a:rPr>
              <a:t>Безопасность, безопасность и еще раз безопасность</a:t>
            </a:r>
            <a:endParaRPr lang="en-US" sz="3000" dirty="0">
              <a:latin typeface="Myriad Pro" charset="0"/>
              <a:ea typeface="Myriad Pro" charset="0"/>
              <a:cs typeface="Myriad Pro" charset="0"/>
            </a:endParaRPr>
          </a:p>
          <a:p>
            <a:r>
              <a:rPr lang="ru-RU" sz="3000" dirty="0">
                <a:latin typeface="Myriad Pro" charset="0"/>
                <a:ea typeface="Myriad Pro" charset="0"/>
                <a:cs typeface="Myriad Pro" charset="0"/>
              </a:rPr>
              <a:t>Работая с инструментом, никогда не становитесь между ним и транспортным средством</a:t>
            </a:r>
            <a:endParaRPr lang="en-US" sz="3000" dirty="0">
              <a:latin typeface="Myriad Pro" charset="0"/>
              <a:ea typeface="Myriad Pro" charset="0"/>
              <a:cs typeface="Myriad Pro" charset="0"/>
            </a:endParaRPr>
          </a:p>
          <a:p>
            <a:r>
              <a:rPr lang="ru-RU" sz="3000" dirty="0">
                <a:latin typeface="Myriad Pro" charset="0"/>
                <a:ea typeface="Myriad Pro" charset="0"/>
                <a:cs typeface="Myriad Pro" charset="0"/>
              </a:rPr>
              <a:t>Старайтесь всегда использовать всю поверхность концов расширителя</a:t>
            </a:r>
            <a:endParaRPr lang="en-US" sz="3000" dirty="0">
              <a:latin typeface="Myriad Pro" charset="0"/>
              <a:ea typeface="Myriad Pro" charset="0"/>
              <a:cs typeface="Myriad Pro" charset="0"/>
            </a:endParaRPr>
          </a:p>
          <a:p>
            <a:r>
              <a:rPr lang="ru-RU" sz="3000" dirty="0">
                <a:latin typeface="Myriad Pro" charset="0"/>
                <a:ea typeface="Myriad Pro" charset="0"/>
                <a:cs typeface="Myriad Pro" charset="0"/>
              </a:rPr>
              <a:t>Старайтесь всегда располагать резаки под углом 90° к разрезаемой поверхности</a:t>
            </a:r>
            <a:r>
              <a:rPr lang="en-US" sz="3000" dirty="0">
                <a:latin typeface="Myriad Pro" charset="0"/>
                <a:ea typeface="Myriad Pro" charset="0"/>
                <a:cs typeface="Myriad Pro" charset="0"/>
              </a:rPr>
              <a:t> </a:t>
            </a:r>
          </a:p>
          <a:p>
            <a:r>
              <a:rPr lang="ru-RU" sz="3000" dirty="0">
                <a:latin typeface="Myriad Pro" charset="0"/>
                <a:ea typeface="Myriad Pro" charset="0"/>
                <a:cs typeface="Myriad Pro" charset="0"/>
              </a:rPr>
              <a:t>Следите, чтобы разрезаемый материал как можно глубже заходил в раскрытые ножницы. Старайтесь не резать только кончиками</a:t>
            </a:r>
            <a:r>
              <a:rPr lang="en-US" sz="3000" dirty="0">
                <a:latin typeface="Myriad Pro" charset="0"/>
                <a:ea typeface="Myriad Pro" charset="0"/>
                <a:cs typeface="Myriad Pro" charset="0"/>
              </a:rPr>
              <a:t>. </a:t>
            </a:r>
          </a:p>
          <a:p>
            <a:r>
              <a:rPr lang="ru-RU" sz="3000" dirty="0">
                <a:latin typeface="Myriad Pro" charset="0"/>
                <a:ea typeface="Myriad Pro" charset="0"/>
                <a:cs typeface="Myriad Pro" charset="0"/>
              </a:rPr>
              <a:t>Всегда устанавливайте подъемник таким образом, чтобы доступ к рукоятке управления был свободным, но при этом она не могла помешать дальнейшему извлечению пострадавших</a:t>
            </a:r>
            <a:r>
              <a:rPr lang="en-US" sz="3000" dirty="0">
                <a:latin typeface="Myriad Pro" charset="0"/>
                <a:ea typeface="Myriad Pro" charset="0"/>
                <a:cs typeface="Myriad Pro" charset="0"/>
              </a:rPr>
              <a:t>. </a:t>
            </a:r>
          </a:p>
          <a:p>
            <a:r>
              <a:rPr lang="ru-RU" sz="3000" dirty="0">
                <a:latin typeface="Myriad Pro" charset="0"/>
                <a:ea typeface="Myriad Pro" charset="0"/>
                <a:cs typeface="Myriad Pro" charset="0"/>
              </a:rPr>
              <a:t>Стабилизация, стабилизация и еще раз стабилизация</a:t>
            </a:r>
            <a:endParaRPr lang="en-US" sz="3000" dirty="0">
              <a:latin typeface="Myriad Pro" charset="0"/>
              <a:ea typeface="Myriad Pro" charset="0"/>
              <a:cs typeface="Myriad Pro"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48776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6375" y="0"/>
            <a:ext cx="6516688" cy="35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TextBox 2"/>
          <p:cNvSpPr txBox="1">
            <a:spLocks noChangeArrowheads="1"/>
          </p:cNvSpPr>
          <p:nvPr/>
        </p:nvSpPr>
        <p:spPr bwMode="auto">
          <a:xfrm>
            <a:off x="2746375" y="3694113"/>
            <a:ext cx="65166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Impact" charset="0"/>
              </a:defRPr>
            </a:lvl1pPr>
            <a:lvl2pPr marL="742950" indent="-285750">
              <a:defRPr>
                <a:solidFill>
                  <a:schemeClr val="tx1"/>
                </a:solidFill>
                <a:latin typeface="Impact" charset="0"/>
              </a:defRPr>
            </a:lvl2pPr>
            <a:lvl3pPr marL="1143000" indent="-228600">
              <a:defRPr>
                <a:solidFill>
                  <a:schemeClr val="tx1"/>
                </a:solidFill>
                <a:latin typeface="Impact" charset="0"/>
              </a:defRPr>
            </a:lvl3pPr>
            <a:lvl4pPr marL="1600200" indent="-228600">
              <a:defRPr>
                <a:solidFill>
                  <a:schemeClr val="tx1"/>
                </a:solidFill>
                <a:latin typeface="Impact" charset="0"/>
              </a:defRPr>
            </a:lvl4pPr>
            <a:lvl5pPr marL="2057400" indent="-228600">
              <a:defRPr>
                <a:solidFill>
                  <a:schemeClr val="tx1"/>
                </a:solidFill>
                <a:latin typeface="Impact" charset="0"/>
              </a:defRPr>
            </a:lvl5pPr>
            <a:lvl6pPr marL="2514600" indent="-228600" defTabSz="457200" fontAlgn="base">
              <a:spcBef>
                <a:spcPct val="0"/>
              </a:spcBef>
              <a:spcAft>
                <a:spcPct val="0"/>
              </a:spcAft>
              <a:defRPr>
                <a:solidFill>
                  <a:schemeClr val="tx1"/>
                </a:solidFill>
                <a:latin typeface="Impact" charset="0"/>
              </a:defRPr>
            </a:lvl6pPr>
            <a:lvl7pPr marL="2971800" indent="-228600" defTabSz="457200" fontAlgn="base">
              <a:spcBef>
                <a:spcPct val="0"/>
              </a:spcBef>
              <a:spcAft>
                <a:spcPct val="0"/>
              </a:spcAft>
              <a:defRPr>
                <a:solidFill>
                  <a:schemeClr val="tx1"/>
                </a:solidFill>
                <a:latin typeface="Impact" charset="0"/>
              </a:defRPr>
            </a:lvl7pPr>
            <a:lvl8pPr marL="3429000" indent="-228600" defTabSz="457200" fontAlgn="base">
              <a:spcBef>
                <a:spcPct val="0"/>
              </a:spcBef>
              <a:spcAft>
                <a:spcPct val="0"/>
              </a:spcAft>
              <a:defRPr>
                <a:solidFill>
                  <a:schemeClr val="tx1"/>
                </a:solidFill>
                <a:latin typeface="Impact" charset="0"/>
              </a:defRPr>
            </a:lvl8pPr>
            <a:lvl9pPr marL="3886200" indent="-228600" defTabSz="457200" fontAlgn="base">
              <a:spcBef>
                <a:spcPct val="0"/>
              </a:spcBef>
              <a:spcAft>
                <a:spcPct val="0"/>
              </a:spcAft>
              <a:defRPr>
                <a:solidFill>
                  <a:schemeClr val="tx1"/>
                </a:solidFill>
                <a:latin typeface="Impact" charset="0"/>
              </a:defRPr>
            </a:lvl9pPr>
          </a:lstStyle>
          <a:p>
            <a:pPr algn="ctr" eaLnBrk="1" hangingPunct="1"/>
            <a:r>
              <a:rPr lang="en-US" altLang="x-none">
                <a:latin typeface="Myriad Pro" charset="0"/>
                <a:ea typeface="Myriad Pro" charset="0"/>
                <a:cs typeface="Myriad Pro" charset="0"/>
                <a:hlinkClick r:id="rId3"/>
              </a:rPr>
              <a:t>www.AfricaFireMission.org</a:t>
            </a:r>
            <a:endParaRPr lang="en-US" altLang="x-none">
              <a:latin typeface="Myriad Pro" charset="0"/>
              <a:ea typeface="Myriad Pro" charset="0"/>
              <a:cs typeface="Myriad Pro" charset="0"/>
            </a:endParaRPr>
          </a:p>
          <a:p>
            <a:pPr algn="ctr" eaLnBrk="1" hangingPunct="1"/>
            <a:endParaRPr lang="en-US" altLang="x-none">
              <a:latin typeface="Myriad Pro" charset="0"/>
              <a:ea typeface="Myriad Pro" charset="0"/>
              <a:cs typeface="Myriad Pro" charset="0"/>
            </a:endParaRPr>
          </a:p>
          <a:p>
            <a:pPr algn="ctr" eaLnBrk="1" hangingPunct="1"/>
            <a:endParaRPr lang="en-US" altLang="x-none">
              <a:latin typeface="Myriad Pro" charset="0"/>
              <a:ea typeface="Myriad Pro" charset="0"/>
              <a:cs typeface="Myriad Pro" charset="0"/>
            </a:endParaRPr>
          </a:p>
        </p:txBody>
      </p:sp>
      <p:pic>
        <p:nvPicPr>
          <p:cNvPr id="819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41613" y="456247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81023" y="459078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99919" y="4556536"/>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66819" y="4556536"/>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53463" y="4587287"/>
            <a:ext cx="609600" cy="609600"/>
          </a:xfrm>
          <a:prstGeom prst="rect">
            <a:avLst/>
          </a:prstGeom>
        </p:spPr>
      </p:pic>
    </p:spTree>
    <p:extLst>
      <p:ext uri="{BB962C8B-B14F-4D97-AF65-F5344CB8AC3E}">
        <p14:creationId xmlns:p14="http://schemas.microsoft.com/office/powerpoint/2010/main" val="551660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latin typeface="Myriad Pro" charset="0"/>
                <a:ea typeface="Myriad Pro" charset="0"/>
                <a:cs typeface="Myriad Pro" charset="0"/>
              </a:rPr>
              <a:t>знакомство</a:t>
            </a:r>
            <a:r>
              <a:rPr lang="en-US" dirty="0">
                <a:latin typeface="Myriad Pro" charset="0"/>
                <a:ea typeface="Myriad Pro" charset="0"/>
                <a:cs typeface="Myriad Pro" charset="0"/>
              </a:rPr>
              <a:t> </a:t>
            </a:r>
            <a:r>
              <a:rPr lang="mr-IN" dirty="0">
                <a:latin typeface="Myriad Pro" charset="0"/>
                <a:ea typeface="Myriad Pro" charset="0"/>
                <a:cs typeface="Myriad Pro" charset="0"/>
              </a:rPr>
              <a:t>–</a:t>
            </a:r>
            <a:r>
              <a:rPr lang="en-US" dirty="0">
                <a:latin typeface="Myriad Pro" charset="0"/>
                <a:ea typeface="Myriad Pro" charset="0"/>
                <a:cs typeface="Myriad Pro" charset="0"/>
              </a:rPr>
              <a:t> AFM Team</a:t>
            </a:r>
          </a:p>
        </p:txBody>
      </p:sp>
      <p:sp>
        <p:nvSpPr>
          <p:cNvPr id="3" name="Content Placeholder 2"/>
          <p:cNvSpPr>
            <a:spLocks noGrp="1"/>
          </p:cNvSpPr>
          <p:nvPr>
            <p:ph sz="quarter" idx="13"/>
          </p:nvPr>
        </p:nvSpPr>
        <p:spPr>
          <a:xfrm>
            <a:off x="800511" y="1664733"/>
            <a:ext cx="10394707" cy="3744226"/>
          </a:xfrm>
        </p:spPr>
        <p:txBody>
          <a:bodyPr>
            <a:normAutofit fontScale="85000" lnSpcReduction="20000"/>
          </a:bodyPr>
          <a:lstStyle/>
          <a:p>
            <a:r>
              <a:rPr lang="ru-RU" sz="3600" dirty="0">
                <a:latin typeface="Myriad Pro" charset="0"/>
                <a:ea typeface="Myriad Pro" charset="0"/>
                <a:cs typeface="Myriad Pro" charset="0"/>
              </a:rPr>
              <a:t>Нэнси </a:t>
            </a:r>
            <a:r>
              <a:rPr lang="ru-RU" sz="3600" dirty="0" err="1">
                <a:latin typeface="Myriad Pro" charset="0"/>
                <a:ea typeface="Myriad Pro" charset="0"/>
                <a:cs typeface="Myriad Pro" charset="0"/>
              </a:rPr>
              <a:t>мур</a:t>
            </a:r>
            <a:endParaRPr lang="en-US" sz="3600" dirty="0">
              <a:latin typeface="Myriad Pro" charset="0"/>
              <a:ea typeface="Myriad Pro" charset="0"/>
              <a:cs typeface="Myriad Pro" charset="0"/>
            </a:endParaRPr>
          </a:p>
          <a:p>
            <a:r>
              <a:rPr lang="ru-RU" sz="3600" dirty="0">
                <a:latin typeface="Myriad Pro" charset="0"/>
                <a:ea typeface="Myriad Pro" charset="0"/>
                <a:cs typeface="Myriad Pro" charset="0"/>
              </a:rPr>
              <a:t>Крейг </a:t>
            </a:r>
            <a:r>
              <a:rPr lang="ru-RU" sz="3600" dirty="0" err="1">
                <a:latin typeface="Myriad Pro" charset="0"/>
                <a:ea typeface="Myriad Pro" charset="0"/>
                <a:cs typeface="Myriad Pro" charset="0"/>
              </a:rPr>
              <a:t>дак</a:t>
            </a:r>
            <a:endParaRPr lang="en-US" sz="3600" dirty="0">
              <a:latin typeface="Myriad Pro" charset="0"/>
              <a:ea typeface="Myriad Pro" charset="0"/>
              <a:cs typeface="Myriad Pro" charset="0"/>
            </a:endParaRPr>
          </a:p>
          <a:p>
            <a:r>
              <a:rPr lang="ru-RU" sz="3600" dirty="0">
                <a:latin typeface="Myriad Pro" charset="0"/>
                <a:ea typeface="Myriad Pro" charset="0"/>
                <a:cs typeface="Myriad Pro" charset="0"/>
              </a:rPr>
              <a:t>Джо </a:t>
            </a:r>
            <a:r>
              <a:rPr lang="ru-RU" sz="3600" dirty="0" err="1">
                <a:latin typeface="Myriad Pro" charset="0"/>
                <a:ea typeface="Myriad Pro" charset="0"/>
                <a:cs typeface="Myriad Pro" charset="0"/>
              </a:rPr>
              <a:t>эллиот</a:t>
            </a:r>
            <a:endParaRPr lang="en-US" sz="3600" dirty="0">
              <a:latin typeface="Myriad Pro" charset="0"/>
              <a:ea typeface="Myriad Pro" charset="0"/>
              <a:cs typeface="Myriad Pro" charset="0"/>
            </a:endParaRPr>
          </a:p>
          <a:p>
            <a:r>
              <a:rPr lang="ru-RU" sz="3600" dirty="0">
                <a:latin typeface="Myriad Pro" charset="0"/>
                <a:ea typeface="Myriad Pro" charset="0"/>
                <a:cs typeface="Myriad Pro" charset="0"/>
              </a:rPr>
              <a:t>Джо </a:t>
            </a:r>
            <a:r>
              <a:rPr lang="ru-RU" sz="3600" dirty="0" err="1">
                <a:latin typeface="Myriad Pro" charset="0"/>
                <a:ea typeface="Myriad Pro" charset="0"/>
                <a:cs typeface="Myriad Pro" charset="0"/>
              </a:rPr>
              <a:t>хансен</a:t>
            </a:r>
            <a:endParaRPr lang="en-US" sz="3600" dirty="0">
              <a:latin typeface="Myriad Pro" charset="0"/>
              <a:ea typeface="Myriad Pro" charset="0"/>
              <a:cs typeface="Myriad Pro" charset="0"/>
            </a:endParaRPr>
          </a:p>
          <a:p>
            <a:r>
              <a:rPr lang="ru-RU" sz="3600" dirty="0">
                <a:latin typeface="Myriad Pro" charset="0"/>
                <a:ea typeface="Myriad Pro" charset="0"/>
                <a:cs typeface="Myriad Pro" charset="0"/>
              </a:rPr>
              <a:t>Донован вебер</a:t>
            </a:r>
            <a:endParaRPr lang="en-US" sz="3600" dirty="0">
              <a:latin typeface="Myriad Pro" charset="0"/>
              <a:ea typeface="Myriad Pro" charset="0"/>
              <a:cs typeface="Myriad Pro" charset="0"/>
            </a:endParaRPr>
          </a:p>
          <a:p>
            <a:r>
              <a:rPr lang="ru-RU" sz="3600" dirty="0">
                <a:latin typeface="Myriad Pro" charset="0"/>
                <a:ea typeface="Myriad Pro" charset="0"/>
                <a:cs typeface="Myriad Pro" charset="0"/>
              </a:rPr>
              <a:t>Адам </a:t>
            </a:r>
            <a:r>
              <a:rPr lang="ru-RU" sz="3600" dirty="0" err="1">
                <a:latin typeface="Myriad Pro" charset="0"/>
                <a:ea typeface="Myriad Pro" charset="0"/>
                <a:cs typeface="Myriad Pro" charset="0"/>
              </a:rPr>
              <a:t>вольф</a:t>
            </a:r>
            <a:endParaRPr lang="en-US" sz="3600" dirty="0">
              <a:latin typeface="Myriad Pro" charset="0"/>
              <a:ea typeface="Myriad Pro" charset="0"/>
              <a:cs typeface="Myriad Pro"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4687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latin typeface="Myriad Pro" charset="0"/>
                <a:ea typeface="Myriad Pro" charset="0"/>
                <a:cs typeface="Myriad Pro" charset="0"/>
              </a:rPr>
              <a:t>знакомство</a:t>
            </a:r>
            <a:endParaRPr lang="en-US" dirty="0">
              <a:latin typeface="Myriad Pro" charset="0"/>
              <a:ea typeface="Myriad Pro" charset="0"/>
              <a:cs typeface="Myriad Pro" charset="0"/>
            </a:endParaRPr>
          </a:p>
        </p:txBody>
      </p:sp>
      <p:sp>
        <p:nvSpPr>
          <p:cNvPr id="3" name="Content Placeholder 2"/>
          <p:cNvSpPr>
            <a:spLocks noGrp="1"/>
          </p:cNvSpPr>
          <p:nvPr>
            <p:ph sz="quarter" idx="13"/>
          </p:nvPr>
        </p:nvSpPr>
        <p:spPr/>
        <p:txBody>
          <a:bodyPr>
            <a:normAutofit fontScale="85000" lnSpcReduction="20000"/>
          </a:bodyPr>
          <a:lstStyle/>
          <a:p>
            <a:r>
              <a:rPr lang="ru-RU" sz="3600" dirty="0">
                <a:latin typeface="Myriad Pro" charset="0"/>
                <a:ea typeface="Myriad Pro" charset="0"/>
                <a:cs typeface="Myriad Pro" charset="0"/>
              </a:rPr>
              <a:t>имя</a:t>
            </a:r>
            <a:endParaRPr lang="en-US" sz="3600" dirty="0">
              <a:latin typeface="Myriad Pro" charset="0"/>
              <a:ea typeface="Myriad Pro" charset="0"/>
              <a:cs typeface="Myriad Pro" charset="0"/>
            </a:endParaRPr>
          </a:p>
          <a:p>
            <a:r>
              <a:rPr lang="ru-RU" sz="3600" dirty="0">
                <a:latin typeface="Myriad Pro" charset="0"/>
                <a:ea typeface="Myriad Pro" charset="0"/>
                <a:cs typeface="Myriad Pro" charset="0"/>
              </a:rPr>
              <a:t>звание</a:t>
            </a:r>
            <a:endParaRPr lang="en-US" sz="3600" dirty="0">
              <a:latin typeface="Myriad Pro" charset="0"/>
              <a:ea typeface="Myriad Pro" charset="0"/>
              <a:cs typeface="Myriad Pro" charset="0"/>
            </a:endParaRPr>
          </a:p>
          <a:p>
            <a:r>
              <a:rPr lang="ru-RU" sz="3600" dirty="0">
                <a:latin typeface="Myriad Pro" charset="0"/>
                <a:ea typeface="Myriad Pro" charset="0"/>
                <a:cs typeface="Myriad Pro" charset="0"/>
              </a:rPr>
              <a:t>Какой у вас опыт работы на </a:t>
            </a:r>
            <a:r>
              <a:rPr lang="ru-RU" sz="3600" dirty="0" err="1">
                <a:latin typeface="Myriad Pro" charset="0"/>
                <a:ea typeface="Myriad Pro" charset="0"/>
                <a:cs typeface="Myriad Pro" charset="0"/>
              </a:rPr>
              <a:t>дтп</a:t>
            </a:r>
            <a:r>
              <a:rPr lang="en-US" sz="3600" dirty="0">
                <a:latin typeface="Myriad Pro" charset="0"/>
                <a:ea typeface="Myriad Pro" charset="0"/>
                <a:cs typeface="Myriad Pro" charset="0"/>
              </a:rPr>
              <a:t>?</a:t>
            </a:r>
          </a:p>
          <a:p>
            <a:r>
              <a:rPr lang="ru-RU" sz="3600" dirty="0">
                <a:latin typeface="Myriad Pro" charset="0"/>
                <a:ea typeface="Myriad Pro" charset="0"/>
                <a:cs typeface="Myriad Pro" charset="0"/>
              </a:rPr>
              <a:t>Есть ли какая-то конкретная методика или навык, которые вы хотели бы опробовать/узнать подробнее сегодня</a:t>
            </a:r>
            <a:r>
              <a:rPr lang="en-US" sz="3600" dirty="0">
                <a:latin typeface="Myriad Pro" charset="0"/>
                <a:ea typeface="Myriad Pro" charset="0"/>
                <a:cs typeface="Myriad Pro" charset="0"/>
              </a:rPr>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4269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83C0F-E1D8-0646-94BC-5497F967DFDD}"/>
              </a:ext>
            </a:extLst>
          </p:cNvPr>
          <p:cNvSpPr>
            <a:spLocks noGrp="1"/>
          </p:cNvSpPr>
          <p:nvPr>
            <p:ph type="title"/>
          </p:nvPr>
        </p:nvSpPr>
        <p:spPr/>
        <p:txBody>
          <a:bodyPr/>
          <a:lstStyle/>
          <a:p>
            <a:r>
              <a:rPr lang="ru-RU" dirty="0">
                <a:latin typeface="Myriad Pro" charset="0"/>
                <a:ea typeface="Myriad Pro" charset="0"/>
                <a:cs typeface="Myriad Pro" charset="0"/>
              </a:rPr>
              <a:t>цели</a:t>
            </a:r>
            <a:endParaRPr lang="en-US" dirty="0">
              <a:latin typeface="Myriad Pro" charset="0"/>
              <a:ea typeface="Myriad Pro" charset="0"/>
              <a:cs typeface="Myriad Pro" charset="0"/>
            </a:endParaRPr>
          </a:p>
        </p:txBody>
      </p:sp>
      <p:sp>
        <p:nvSpPr>
          <p:cNvPr id="3" name="Content Placeholder 2">
            <a:extLst>
              <a:ext uri="{FF2B5EF4-FFF2-40B4-BE49-F238E27FC236}">
                <a16:creationId xmlns:a16="http://schemas.microsoft.com/office/drawing/2014/main" id="{93206F33-6EAC-4B4C-BF2D-E33B556CDE59}"/>
              </a:ext>
            </a:extLst>
          </p:cNvPr>
          <p:cNvSpPr>
            <a:spLocks noGrp="1"/>
          </p:cNvSpPr>
          <p:nvPr>
            <p:ph sz="quarter" idx="13"/>
          </p:nvPr>
        </p:nvSpPr>
        <p:spPr/>
        <p:txBody>
          <a:bodyPr>
            <a:normAutofit fontScale="62500" lnSpcReduction="20000"/>
          </a:bodyPr>
          <a:lstStyle/>
          <a:p>
            <a:r>
              <a:rPr lang="en-US" sz="2800" dirty="0">
                <a:latin typeface="Myriad Pro" charset="0"/>
                <a:ea typeface="Myriad Pro" charset="0"/>
                <a:cs typeface="Myriad Pro" charset="0"/>
              </a:rPr>
              <a:t>1. </a:t>
            </a:r>
            <a:r>
              <a:rPr lang="ru-RU" sz="2800" dirty="0">
                <a:latin typeface="Myriad Pro" charset="0"/>
                <a:ea typeface="Myriad Pro" charset="0"/>
                <a:cs typeface="Myriad Pro" charset="0"/>
              </a:rPr>
              <a:t>применение инструмента</a:t>
            </a:r>
            <a:r>
              <a:rPr lang="en-US" sz="2800" dirty="0">
                <a:latin typeface="Myriad Pro" charset="0"/>
                <a:ea typeface="Myriad Pro" charset="0"/>
                <a:cs typeface="Myriad Pro" charset="0"/>
              </a:rPr>
              <a:t>	</a:t>
            </a:r>
          </a:p>
          <a:p>
            <a:r>
              <a:rPr lang="en-US" sz="2800" dirty="0">
                <a:latin typeface="Myriad Pro" charset="0"/>
                <a:ea typeface="Myriad Pro" charset="0"/>
                <a:cs typeface="Myriad Pro" charset="0"/>
              </a:rPr>
              <a:t>2. </a:t>
            </a:r>
            <a:r>
              <a:rPr lang="ru-RU" sz="2800" dirty="0">
                <a:latin typeface="Myriad Pro" charset="0"/>
                <a:ea typeface="Myriad Pro" charset="0"/>
                <a:cs typeface="Myriad Pro" charset="0"/>
              </a:rPr>
              <a:t>резаки, расширители, подъемники и о чем надо помнить</a:t>
            </a:r>
            <a:endParaRPr lang="en-US" sz="2800" dirty="0">
              <a:latin typeface="Myriad Pro" charset="0"/>
              <a:ea typeface="Myriad Pro" charset="0"/>
              <a:cs typeface="Myriad Pro" charset="0"/>
            </a:endParaRPr>
          </a:p>
          <a:p>
            <a:r>
              <a:rPr lang="en-US" sz="2800" dirty="0">
                <a:latin typeface="Myriad Pro" charset="0"/>
                <a:ea typeface="Myriad Pro" charset="0"/>
                <a:cs typeface="Myriad Pro" charset="0"/>
              </a:rPr>
              <a:t>3. </a:t>
            </a:r>
            <a:r>
              <a:rPr lang="ru-RU" sz="2800" dirty="0">
                <a:latin typeface="Myriad Pro" charset="0"/>
                <a:ea typeface="Myriad Pro" charset="0"/>
                <a:cs typeface="Myriad Pro" charset="0"/>
              </a:rPr>
              <a:t>первичные действия при извлечении</a:t>
            </a:r>
            <a:endParaRPr lang="en-US" sz="2800" dirty="0">
              <a:latin typeface="Myriad Pro" charset="0"/>
              <a:ea typeface="Myriad Pro" charset="0"/>
              <a:cs typeface="Myriad Pro" charset="0"/>
            </a:endParaRPr>
          </a:p>
          <a:p>
            <a:r>
              <a:rPr lang="en-US" sz="2800" dirty="0">
                <a:latin typeface="Myriad Pro" charset="0"/>
                <a:ea typeface="Myriad Pro" charset="0"/>
                <a:cs typeface="Myriad Pro" charset="0"/>
              </a:rPr>
              <a:t>4. </a:t>
            </a:r>
            <a:r>
              <a:rPr lang="ru-RU" sz="2800" dirty="0">
                <a:latin typeface="Myriad Pro" charset="0"/>
                <a:ea typeface="Myriad Pro" charset="0"/>
                <a:cs typeface="Myriad Pro" charset="0"/>
              </a:rPr>
              <a:t>вырезание третьей двери</a:t>
            </a:r>
            <a:endParaRPr lang="en-US" sz="2800" dirty="0">
              <a:latin typeface="Myriad Pro" charset="0"/>
              <a:ea typeface="Myriad Pro" charset="0"/>
              <a:cs typeface="Myriad Pro" charset="0"/>
            </a:endParaRPr>
          </a:p>
          <a:p>
            <a:r>
              <a:rPr lang="en-US" sz="2800" dirty="0">
                <a:latin typeface="Myriad Pro" charset="0"/>
                <a:ea typeface="Myriad Pro" charset="0"/>
                <a:cs typeface="Myriad Pro" charset="0"/>
              </a:rPr>
              <a:t>5. </a:t>
            </a:r>
            <a:r>
              <a:rPr lang="ru-RU" sz="2800" dirty="0">
                <a:latin typeface="Myriad Pro" charset="0"/>
                <a:ea typeface="Myriad Pro" charset="0"/>
                <a:cs typeface="Myriad Pro" charset="0"/>
              </a:rPr>
              <a:t>удаление крыши</a:t>
            </a:r>
            <a:endParaRPr lang="en-US" sz="2800" dirty="0">
              <a:latin typeface="Myriad Pro" charset="0"/>
              <a:ea typeface="Myriad Pro" charset="0"/>
              <a:cs typeface="Myriad Pro" charset="0"/>
            </a:endParaRPr>
          </a:p>
          <a:p>
            <a:r>
              <a:rPr lang="en-US" sz="2800" dirty="0">
                <a:latin typeface="Myriad Pro" charset="0"/>
                <a:ea typeface="Myriad Pro" charset="0"/>
                <a:cs typeface="Myriad Pro" charset="0"/>
              </a:rPr>
              <a:t>6. </a:t>
            </a:r>
            <a:r>
              <a:rPr lang="ru-RU" sz="2800" dirty="0">
                <a:latin typeface="Myriad Pro" charset="0"/>
                <a:ea typeface="Myriad Pro" charset="0"/>
                <a:cs typeface="Myriad Pro" charset="0"/>
              </a:rPr>
              <a:t>сворачивание приборной панели</a:t>
            </a:r>
            <a:endParaRPr lang="en-US" sz="2800" dirty="0">
              <a:latin typeface="Myriad Pro" charset="0"/>
              <a:ea typeface="Myriad Pro" charset="0"/>
              <a:cs typeface="Myriad Pro" charset="0"/>
            </a:endParaRPr>
          </a:p>
          <a:p>
            <a:r>
              <a:rPr lang="en-US" sz="2800" dirty="0">
                <a:latin typeface="Myriad Pro" charset="0"/>
                <a:ea typeface="Myriad Pro" charset="0"/>
                <a:cs typeface="Myriad Pro" charset="0"/>
              </a:rPr>
              <a:t>7. </a:t>
            </a:r>
            <a:r>
              <a:rPr lang="ru-RU" sz="2800" dirty="0">
                <a:latin typeface="Myriad Pro" charset="0"/>
                <a:ea typeface="Myriad Pro" charset="0"/>
                <a:cs typeface="Myriad Pro" charset="0"/>
              </a:rPr>
              <a:t>блиц-разрез</a:t>
            </a:r>
            <a:endParaRPr lang="en-US" sz="2800" dirty="0">
              <a:latin typeface="Myriad Pro" charset="0"/>
              <a:ea typeface="Myriad Pro" charset="0"/>
              <a:cs typeface="Myriad Pro" charset="0"/>
            </a:endParaRPr>
          </a:p>
          <a:p>
            <a:r>
              <a:rPr lang="en-US" sz="2800" dirty="0">
                <a:latin typeface="Myriad Pro" charset="0"/>
                <a:ea typeface="Myriad Pro" charset="0"/>
                <a:cs typeface="Myriad Pro" charset="0"/>
              </a:rPr>
              <a:t>8. </a:t>
            </a:r>
            <a:r>
              <a:rPr lang="ru-RU" sz="2800" dirty="0">
                <a:latin typeface="Myriad Pro" charset="0"/>
                <a:ea typeface="Myriad Pro" charset="0"/>
                <a:cs typeface="Myriad Pro" charset="0"/>
              </a:rPr>
              <a:t>туннелирование</a:t>
            </a:r>
            <a:endParaRPr lang="en-US" sz="2800" dirty="0">
              <a:latin typeface="Myriad Pro" charset="0"/>
              <a:ea typeface="Myriad Pro" charset="0"/>
              <a:cs typeface="Myriad Pro" charset="0"/>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1022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AB7A9-9190-BC45-876A-426ACCA12790}"/>
              </a:ext>
            </a:extLst>
          </p:cNvPr>
          <p:cNvSpPr>
            <a:spLocks noGrp="1"/>
          </p:cNvSpPr>
          <p:nvPr>
            <p:ph type="title"/>
          </p:nvPr>
        </p:nvSpPr>
        <p:spPr/>
        <p:txBody>
          <a:bodyPr/>
          <a:lstStyle/>
          <a:p>
            <a:r>
              <a:rPr lang="ru-RU" dirty="0">
                <a:latin typeface="Myriad Pro" charset="0"/>
                <a:ea typeface="Myriad Pro" charset="0"/>
                <a:cs typeface="Myriad Pro" charset="0"/>
              </a:rPr>
              <a:t>Личная безопасность</a:t>
            </a:r>
            <a:r>
              <a:rPr lang="en-US" dirty="0">
                <a:latin typeface="Myriad Pro" charset="0"/>
                <a:ea typeface="Myriad Pro" charset="0"/>
                <a:cs typeface="Myriad Pro" charset="0"/>
              </a:rPr>
              <a:t>	</a:t>
            </a:r>
          </a:p>
        </p:txBody>
      </p:sp>
      <p:sp>
        <p:nvSpPr>
          <p:cNvPr id="3" name="Content Placeholder 2">
            <a:extLst>
              <a:ext uri="{FF2B5EF4-FFF2-40B4-BE49-F238E27FC236}">
                <a16:creationId xmlns:a16="http://schemas.microsoft.com/office/drawing/2014/main" id="{8A0F4513-0376-0E4B-8AC3-F05AEF8C5B63}"/>
              </a:ext>
            </a:extLst>
          </p:cNvPr>
          <p:cNvSpPr>
            <a:spLocks noGrp="1"/>
          </p:cNvSpPr>
          <p:nvPr>
            <p:ph sz="quarter" idx="13"/>
          </p:nvPr>
        </p:nvSpPr>
        <p:spPr/>
        <p:txBody>
          <a:bodyPr>
            <a:normAutofit/>
          </a:bodyPr>
          <a:lstStyle/>
          <a:p>
            <a:r>
              <a:rPr lang="ru-RU" sz="2800" dirty="0">
                <a:latin typeface="Myriad Pro" charset="0"/>
                <a:ea typeface="Myriad Pro" charset="0"/>
                <a:cs typeface="Myriad Pro" charset="0"/>
              </a:rPr>
              <a:t>Самое главное в любой работе пожарной службы</a:t>
            </a:r>
            <a:r>
              <a:rPr lang="en-US" sz="2800" dirty="0">
                <a:latin typeface="Myriad Pro" charset="0"/>
                <a:ea typeface="Myriad Pro" charset="0"/>
                <a:cs typeface="Myriad Pro" charset="0"/>
              </a:rPr>
              <a:t>. </a:t>
            </a:r>
          </a:p>
          <a:p>
            <a:r>
              <a:rPr lang="ru-RU" sz="2800" dirty="0">
                <a:latin typeface="Myriad Pro" charset="0"/>
                <a:ea typeface="Myriad Pro" charset="0"/>
                <a:cs typeface="Myriad Pro" charset="0"/>
              </a:rPr>
              <a:t>шлем</a:t>
            </a:r>
            <a:endParaRPr lang="en-US" sz="2800" dirty="0">
              <a:latin typeface="Myriad Pro" charset="0"/>
              <a:ea typeface="Myriad Pro" charset="0"/>
              <a:cs typeface="Myriad Pro" charset="0"/>
            </a:endParaRPr>
          </a:p>
          <a:p>
            <a:r>
              <a:rPr lang="ru-RU" sz="2800" dirty="0">
                <a:latin typeface="Myriad Pro" charset="0"/>
                <a:ea typeface="Myriad Pro" charset="0"/>
                <a:cs typeface="Myriad Pro" charset="0"/>
              </a:rPr>
              <a:t>Защита глаз</a:t>
            </a:r>
            <a:endParaRPr lang="en-US" sz="2800" dirty="0">
              <a:latin typeface="Myriad Pro" charset="0"/>
              <a:ea typeface="Myriad Pro" charset="0"/>
              <a:cs typeface="Myriad Pro" charset="0"/>
            </a:endParaRPr>
          </a:p>
          <a:p>
            <a:r>
              <a:rPr lang="ru-RU" sz="2800" dirty="0">
                <a:latin typeface="Myriad Pro" charset="0"/>
                <a:ea typeface="Myriad Pro" charset="0"/>
                <a:cs typeface="Myriad Pro" charset="0"/>
              </a:rPr>
              <a:t>перчатки</a:t>
            </a:r>
            <a:endParaRPr lang="en-US" sz="2800" dirty="0">
              <a:latin typeface="Myriad Pro" charset="0"/>
              <a:ea typeface="Myriad Pro" charset="0"/>
              <a:cs typeface="Myriad Pro" charset="0"/>
            </a:endParaRPr>
          </a:p>
          <a:p>
            <a:r>
              <a:rPr lang="ru-RU" sz="2800" dirty="0">
                <a:latin typeface="Myriad Pro" charset="0"/>
                <a:ea typeface="Myriad Pro" charset="0"/>
                <a:cs typeface="Myriad Pro" charset="0"/>
              </a:rPr>
              <a:t>Комплект БОП</a:t>
            </a:r>
            <a:endParaRPr lang="en-US" sz="2800" dirty="0">
              <a:latin typeface="Myriad Pro" charset="0"/>
              <a:ea typeface="Myriad Pro" charset="0"/>
              <a:cs typeface="Myriad Pro"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823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E86D2-AED6-A84C-A91F-1DD72334F398}"/>
              </a:ext>
            </a:extLst>
          </p:cNvPr>
          <p:cNvSpPr>
            <a:spLocks noGrp="1"/>
          </p:cNvSpPr>
          <p:nvPr>
            <p:ph type="title"/>
          </p:nvPr>
        </p:nvSpPr>
        <p:spPr>
          <a:xfrm>
            <a:off x="685801" y="101601"/>
            <a:ext cx="10396882" cy="1104900"/>
          </a:xfrm>
        </p:spPr>
        <p:txBody>
          <a:bodyPr>
            <a:normAutofit/>
          </a:bodyPr>
          <a:lstStyle/>
          <a:p>
            <a:r>
              <a:rPr lang="ru-RU" dirty="0">
                <a:latin typeface="Myriad Pro" charset="0"/>
                <a:ea typeface="Myriad Pro" charset="0"/>
                <a:cs typeface="Myriad Pro" charset="0"/>
              </a:rPr>
              <a:t>Работа с инструментом</a:t>
            </a:r>
            <a:endParaRPr lang="en-US" dirty="0"/>
          </a:p>
        </p:txBody>
      </p:sp>
      <p:sp>
        <p:nvSpPr>
          <p:cNvPr id="3" name="Content Placeholder 2">
            <a:extLst>
              <a:ext uri="{FF2B5EF4-FFF2-40B4-BE49-F238E27FC236}">
                <a16:creationId xmlns:a16="http://schemas.microsoft.com/office/drawing/2014/main" id="{8C807CE1-28EE-6B49-87EB-55F4B4004A94}"/>
              </a:ext>
            </a:extLst>
          </p:cNvPr>
          <p:cNvSpPr>
            <a:spLocks noGrp="1"/>
          </p:cNvSpPr>
          <p:nvPr>
            <p:ph sz="quarter" idx="13"/>
          </p:nvPr>
        </p:nvSpPr>
        <p:spPr>
          <a:xfrm>
            <a:off x="406400" y="990600"/>
            <a:ext cx="11290300" cy="4902200"/>
          </a:xfrm>
        </p:spPr>
        <p:txBody>
          <a:bodyPr>
            <a:normAutofit lnSpcReduction="10000"/>
          </a:bodyPr>
          <a:lstStyle/>
          <a:p>
            <a:r>
              <a:rPr lang="ru-RU" sz="2400" dirty="0">
                <a:latin typeface="Myriad Pro" charset="0"/>
                <a:ea typeface="Myriad Pro" charset="0"/>
                <a:cs typeface="Myriad Pro" charset="0"/>
              </a:rPr>
              <a:t>При работе с инструментом никогда не становитесь между ним и тс</a:t>
            </a:r>
            <a:r>
              <a:rPr lang="en-US" sz="2400" dirty="0">
                <a:latin typeface="Myriad Pro" charset="0"/>
                <a:ea typeface="Myriad Pro" charset="0"/>
                <a:cs typeface="Myriad Pro" charset="0"/>
              </a:rPr>
              <a:t>. </a:t>
            </a:r>
          </a:p>
          <a:p>
            <a:r>
              <a:rPr lang="ru-RU" sz="2400" dirty="0">
                <a:latin typeface="Myriad Pro" charset="0"/>
                <a:ea typeface="Myriad Pro" charset="0"/>
                <a:cs typeface="Myriad Pro" charset="0"/>
              </a:rPr>
              <a:t>рукава требуют предельной осторожности, поскольку их целостность легко нарушается (порезы, абразивы, изломы, прожженные места, загрязнения химикатами и проч.). Поврежденные рукава использовать нельзя, их нужно сразу же выводить из эксплуатации</a:t>
            </a:r>
            <a:r>
              <a:rPr lang="en-US" sz="2400" dirty="0">
                <a:latin typeface="Myriad Pro" charset="0"/>
                <a:ea typeface="Myriad Pro" charset="0"/>
                <a:cs typeface="Myriad Pro" charset="0"/>
              </a:rPr>
              <a:t>. </a:t>
            </a:r>
          </a:p>
          <a:p>
            <a:r>
              <a:rPr lang="ru-RU" sz="2400" dirty="0">
                <a:latin typeface="Myriad Pro" charset="0"/>
                <a:ea typeface="Myriad Pro" charset="0"/>
                <a:cs typeface="Myriad Pro" charset="0"/>
              </a:rPr>
              <a:t>Нельзя нести, тянуть или перемещать инструменты или насос, вытягивая их за шланги/рукава</a:t>
            </a:r>
            <a:r>
              <a:rPr lang="en-US" sz="2400" dirty="0">
                <a:latin typeface="Myriad Pro" charset="0"/>
                <a:ea typeface="Myriad Pro" charset="0"/>
                <a:cs typeface="Myriad Pro" charset="0"/>
              </a:rPr>
              <a:t>. </a:t>
            </a:r>
          </a:p>
          <a:p>
            <a:r>
              <a:rPr lang="ru-RU" sz="2400" dirty="0">
                <a:latin typeface="Myriad Pro" charset="0"/>
                <a:ea typeface="Myriad Pro" charset="0"/>
                <a:cs typeface="Myriad Pro" charset="0"/>
              </a:rPr>
              <a:t>Никогда не наступайте на гидравлический шланг</a:t>
            </a:r>
            <a:r>
              <a:rPr lang="en-US" sz="2400" dirty="0">
                <a:latin typeface="Myriad Pro" charset="0"/>
                <a:ea typeface="Myriad Pro" charset="0"/>
                <a:cs typeface="Myriad Pro" charset="0"/>
              </a:rPr>
              <a:t>. </a:t>
            </a:r>
          </a:p>
          <a:p>
            <a:r>
              <a:rPr lang="ru-RU" sz="2400" dirty="0">
                <a:latin typeface="Myriad Pro" charset="0"/>
                <a:ea typeface="Myriad Pro" charset="0"/>
                <a:cs typeface="Myriad Pro" charset="0"/>
              </a:rPr>
              <a:t>При переноске инструмента и работе с ним используйте только предназначенные для этого ручки</a:t>
            </a:r>
            <a:r>
              <a:rPr lang="en-US" sz="2400" dirty="0">
                <a:latin typeface="Myriad Pro" charset="0"/>
                <a:ea typeface="Myriad Pro" charset="0"/>
                <a:cs typeface="Myriad Pro" charset="0"/>
              </a:rPr>
              <a:t>.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9020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page9image2170932176">
            <a:extLst>
              <a:ext uri="{FF2B5EF4-FFF2-40B4-BE49-F238E27FC236}">
                <a16:creationId xmlns:a16="http://schemas.microsoft.com/office/drawing/2014/main" id="{BAFB83C3-57FD-3842-B3D4-5E8D6134E1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120"/>
          <a:stretch/>
        </p:blipFill>
        <p:spPr bwMode="auto">
          <a:xfrm>
            <a:off x="3344" y="4679245"/>
            <a:ext cx="4475150" cy="21787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31AF1C-577D-3447-B1B6-28FC496BCF6D}"/>
              </a:ext>
            </a:extLst>
          </p:cNvPr>
          <p:cNvSpPr>
            <a:spLocks noGrp="1"/>
          </p:cNvSpPr>
          <p:nvPr>
            <p:ph type="title"/>
          </p:nvPr>
        </p:nvSpPr>
        <p:spPr>
          <a:xfrm>
            <a:off x="4970109" y="484632"/>
            <a:ext cx="6730277" cy="1609344"/>
          </a:xfrm>
          <a:ln>
            <a:noFill/>
          </a:ln>
        </p:spPr>
        <p:txBody>
          <a:bodyPr>
            <a:normAutofit/>
          </a:bodyPr>
          <a:lstStyle/>
          <a:p>
            <a:r>
              <a:rPr lang="ru-RU" sz="4800" dirty="0">
                <a:latin typeface="Myriad Pro" charset="0"/>
                <a:ea typeface="Myriad Pro" charset="0"/>
                <a:cs typeface="Myriad Pro" charset="0"/>
              </a:rPr>
              <a:t>Чего не надо делать.</a:t>
            </a:r>
            <a:r>
              <a:rPr lang="en-US" sz="4800" dirty="0">
                <a:latin typeface="Myriad Pro" charset="0"/>
                <a:ea typeface="Myriad Pro" charset="0"/>
                <a:cs typeface="Myriad Pro" charset="0"/>
              </a:rPr>
              <a:t>..</a:t>
            </a:r>
          </a:p>
        </p:txBody>
      </p:sp>
      <p:sp>
        <p:nvSpPr>
          <p:cNvPr id="5" name="Content Placeholder 4">
            <a:extLst>
              <a:ext uri="{FF2B5EF4-FFF2-40B4-BE49-F238E27FC236}">
                <a16:creationId xmlns:a16="http://schemas.microsoft.com/office/drawing/2014/main" id="{C231673A-0D37-5543-A879-9B3BF2BCAAFE}"/>
              </a:ext>
            </a:extLst>
          </p:cNvPr>
          <p:cNvSpPr>
            <a:spLocks noGrp="1"/>
          </p:cNvSpPr>
          <p:nvPr>
            <p:ph sz="quarter" idx="13"/>
          </p:nvPr>
        </p:nvSpPr>
        <p:spPr>
          <a:xfrm>
            <a:off x="4970109" y="2121408"/>
            <a:ext cx="6730276" cy="4050792"/>
          </a:xfrm>
        </p:spPr>
        <p:txBody>
          <a:bodyPr>
            <a:normAutofit/>
          </a:bodyPr>
          <a:lstStyle/>
          <a:p>
            <a:r>
              <a:rPr lang="ru-RU" sz="2800" dirty="0">
                <a:latin typeface="Myriad Pro" charset="0"/>
                <a:ea typeface="Myriad Pro" charset="0"/>
                <a:cs typeface="Myriad Pro" charset="0"/>
              </a:rPr>
              <a:t>Вы знаете, что видели такое, но теперь будете знать, что так делать нельзя</a:t>
            </a:r>
            <a:r>
              <a:rPr lang="en-US" sz="2800" dirty="0">
                <a:latin typeface="Myriad Pro" charset="0"/>
                <a:ea typeface="Myriad Pro" charset="0"/>
                <a:cs typeface="Myriad Pro" charset="0"/>
              </a:rPr>
              <a:t>. </a:t>
            </a:r>
          </a:p>
          <a:p>
            <a:endParaRPr lang="en-US" sz="1800" dirty="0">
              <a:latin typeface="Myriad Pro" charset="0"/>
              <a:ea typeface="Myriad Pro" charset="0"/>
              <a:cs typeface="Myriad Pro" charset="0"/>
            </a:endParaRPr>
          </a:p>
        </p:txBody>
      </p:sp>
      <p:pic>
        <p:nvPicPr>
          <p:cNvPr id="1029" name="Picture 5" descr="page9image2227286240">
            <a:extLst>
              <a:ext uri="{FF2B5EF4-FFF2-40B4-BE49-F238E27FC236}">
                <a16:creationId xmlns:a16="http://schemas.microsoft.com/office/drawing/2014/main" id="{B3003E5C-E5C5-B24D-B925-1D8B24B1C8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7119"/>
          <a:stretch/>
        </p:blipFill>
        <p:spPr bwMode="auto">
          <a:xfrm>
            <a:off x="3344" y="10"/>
            <a:ext cx="4475150" cy="21787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ge9image2231385408">
            <a:extLst>
              <a:ext uri="{FF2B5EF4-FFF2-40B4-BE49-F238E27FC236}">
                <a16:creationId xmlns:a16="http://schemas.microsoft.com/office/drawing/2014/main" id="{35B46DF1-B280-EA4B-9B4D-5B96556DC8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189" r="3930"/>
          <a:stretch/>
        </p:blipFill>
        <p:spPr bwMode="auto">
          <a:xfrm>
            <a:off x="3344" y="2339622"/>
            <a:ext cx="4475150" cy="217875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089988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1_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Presentation2" id="{C7EC8E6F-002F-714F-9978-CAD62B2D83D4}" vid="{255C1124-9E56-0544-9A29-A2F8DF718EB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Main Event</Template>
  <TotalTime>4327</TotalTime>
  <Words>1337</Words>
  <Application>Microsoft Office PowerPoint</Application>
  <PresentationFormat>Широкий екран</PresentationFormat>
  <Paragraphs>137</Paragraphs>
  <Slides>32</Slides>
  <Notes>2</Notes>
  <HiddenSlides>0</HiddenSlides>
  <MMClips>5</MMClips>
  <ScaleCrop>false</ScaleCrop>
  <HeadingPairs>
    <vt:vector size="6" baseType="variant">
      <vt:variant>
        <vt:lpstr>Використані шрифти</vt:lpstr>
      </vt:variant>
      <vt:variant>
        <vt:i4>8</vt:i4>
      </vt:variant>
      <vt:variant>
        <vt:lpstr>Тема</vt:lpstr>
      </vt:variant>
      <vt:variant>
        <vt:i4>2</vt:i4>
      </vt:variant>
      <vt:variant>
        <vt:lpstr>Заголовки слайдів</vt:lpstr>
      </vt:variant>
      <vt:variant>
        <vt:i4>32</vt:i4>
      </vt:variant>
    </vt:vector>
  </HeadingPairs>
  <TitlesOfParts>
    <vt:vector size="42" baseType="lpstr">
      <vt:lpstr>Arial</vt:lpstr>
      <vt:lpstr>Arial Narrow</vt:lpstr>
      <vt:lpstr>Bookman Old Style</vt:lpstr>
      <vt:lpstr>Calibri</vt:lpstr>
      <vt:lpstr>Impact</vt:lpstr>
      <vt:lpstr>Myriad Pro</vt:lpstr>
      <vt:lpstr>Tahoma</vt:lpstr>
      <vt:lpstr>Times New Roman</vt:lpstr>
      <vt:lpstr>Main Event</vt:lpstr>
      <vt:lpstr>1_Main Event</vt:lpstr>
      <vt:lpstr>ДТП  </vt:lpstr>
      <vt:lpstr>Презентація PowerPoint</vt:lpstr>
      <vt:lpstr>Презентація PowerPoint</vt:lpstr>
      <vt:lpstr>знакомство – AFM Team</vt:lpstr>
      <vt:lpstr>знакомство</vt:lpstr>
      <vt:lpstr>цели</vt:lpstr>
      <vt:lpstr>Личная безопасность </vt:lpstr>
      <vt:lpstr>Работа с инструментом</vt:lpstr>
      <vt:lpstr>Чего не надо делать...</vt:lpstr>
      <vt:lpstr>расширители </vt:lpstr>
      <vt:lpstr>расширители – о чем надо помнить</vt:lpstr>
      <vt:lpstr>резаки </vt:lpstr>
      <vt:lpstr>резаки – что нужно помнить</vt:lpstr>
      <vt:lpstr>подъемники </vt:lpstr>
      <vt:lpstr>подъемники – что нужно помнить</vt:lpstr>
      <vt:lpstr>Первичные действия</vt:lpstr>
      <vt:lpstr>Вырезание третьей двери</vt:lpstr>
      <vt:lpstr>Вырезание третьей двери</vt:lpstr>
      <vt:lpstr>Вырезание третьей двери</vt:lpstr>
      <vt:lpstr>Вырезание третьей двери</vt:lpstr>
      <vt:lpstr>Удаление крыши</vt:lpstr>
      <vt:lpstr>Удаление крыши</vt:lpstr>
      <vt:lpstr>Удаление крыши</vt:lpstr>
      <vt:lpstr>Сворачивание приборной панели</vt:lpstr>
      <vt:lpstr>Презентація PowerPoint</vt:lpstr>
      <vt:lpstr>сворачивание приборной панели</vt:lpstr>
      <vt:lpstr>Презентація PowerPoint</vt:lpstr>
      <vt:lpstr>Блиц-разрез</vt:lpstr>
      <vt:lpstr>туннелирование</vt:lpstr>
      <vt:lpstr>туннелирование</vt:lpstr>
      <vt:lpstr>итоги </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 Extrication </dc:title>
  <dc:creator>Joseph M. Elliott</dc:creator>
  <cp:lastModifiedBy>Anatoly Pashmorha</cp:lastModifiedBy>
  <cp:revision>48</cp:revision>
  <dcterms:created xsi:type="dcterms:W3CDTF">2019-03-22T21:59:35Z</dcterms:created>
  <dcterms:modified xsi:type="dcterms:W3CDTF">2019-08-05T05:50:59Z</dcterms:modified>
</cp:coreProperties>
</file>