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8" r:id="rId2"/>
    <p:sldId id="267" r:id="rId3"/>
    <p:sldId id="279" r:id="rId4"/>
    <p:sldId id="280" r:id="rId5"/>
    <p:sldId id="281" r:id="rId6"/>
    <p:sldId id="278" r:id="rId7"/>
    <p:sldId id="287" r:id="rId8"/>
    <p:sldId id="283" r:id="rId9"/>
    <p:sldId id="284" r:id="rId10"/>
    <p:sldId id="285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4614" autoAdjust="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firemission.org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9F118-7084-F448-9FA0-3546EA777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70444" y="663199"/>
            <a:ext cx="9755187" cy="19732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Structural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Collapse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- Shoring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0804C7-1463-9743-B770-183409E2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307113" y="2367774"/>
            <a:ext cx="3401351" cy="1522167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Joe Elliot</a:t>
            </a:r>
          </a:p>
          <a:p>
            <a:r>
              <a:rPr lang="en-US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Craig Duck</a:t>
            </a:r>
          </a:p>
          <a:p>
            <a:r>
              <a:rPr lang="en-US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Joe Hansen</a:t>
            </a:r>
            <a:endParaRPr lang="en-US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929">
            <a:off x="717749" y="3210998"/>
            <a:ext cx="5367905" cy="29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Constructing shores!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Turn to handouts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Pages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2-9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through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2-52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for vertical and laced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posts </a:t>
            </a:r>
            <a:endParaRPr lang="en-US" dirty="0" smtClean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Pages 3-1 through 3-26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51668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46375" y="3694113"/>
            <a:ext cx="6516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Impac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charset="0"/>
              </a:defRPr>
            </a:lvl9pPr>
          </a:lstStyle>
          <a:p>
            <a:pPr algn="ctr" eaLnBrk="1" hangingPunct="1"/>
            <a:r>
              <a:rPr lang="en-US" altLang="x-none">
                <a:latin typeface="Myriad Pro" charset="0"/>
                <a:ea typeface="Myriad Pro" charset="0"/>
                <a:cs typeface="Myriad Pro" charset="0"/>
                <a:hlinkClick r:id="rId3"/>
              </a:rPr>
              <a:t>www.AfricaFireMission.org</a:t>
            </a:r>
            <a:endParaRPr lang="en-US" altLang="x-none">
              <a:latin typeface="Myriad Pro" charset="0"/>
              <a:ea typeface="Myriad Pro" charset="0"/>
              <a:cs typeface="Myriad Pro" charset="0"/>
            </a:endParaRPr>
          </a:p>
          <a:p>
            <a:pPr algn="ctr" eaLnBrk="1" hangingPunct="1"/>
            <a:endParaRPr lang="en-US" altLang="x-none">
              <a:latin typeface="Myriad Pro" charset="0"/>
              <a:ea typeface="Myriad Pro" charset="0"/>
              <a:cs typeface="Myriad Pro" charset="0"/>
            </a:endParaRPr>
          </a:p>
          <a:p>
            <a:pPr algn="ctr" eaLnBrk="1" hangingPunct="1"/>
            <a:endParaRPr lang="en-US" altLang="x-none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562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23" y="459078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455653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19" y="455653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63" y="4587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Preparation	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Where would you find dimensional lumber/plywood?	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Do you have saws?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Do you have a cache of other construction tools? 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Hammers, Nails, Tape measure, speed square?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How many members will you be able to have respond?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9026"/>
            <a:ext cx="10396882" cy="1222513"/>
          </a:xfrm>
        </p:spPr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Teams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1417" y="1272209"/>
            <a:ext cx="9495183" cy="4144617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u="sng" dirty="0">
                <a:latin typeface="Myriad Pro" charset="0"/>
                <a:ea typeface="Myriad Pro" charset="0"/>
                <a:cs typeface="Myriad Pro" charset="0"/>
              </a:rPr>
              <a:t>The Shore Assembly </a:t>
            </a:r>
            <a:r>
              <a:rPr lang="en-US" sz="2800" b="1" u="sng" dirty="0" smtClean="0">
                <a:latin typeface="Myriad Pro" charset="0"/>
                <a:ea typeface="Myriad Pro" charset="0"/>
                <a:cs typeface="Myriad Pro" charset="0"/>
              </a:rPr>
              <a:t>Team (6 persons)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Performs the actual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shoring size-up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and construction of the shores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 smtClean="0">
                <a:latin typeface="Myriad Pro" charset="0"/>
                <a:ea typeface="Myriad Pro" charset="0"/>
                <a:cs typeface="Myriad Pro" charset="0"/>
              </a:rPr>
              <a:t>The </a:t>
            </a:r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Shoring Officer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(Rescue Squad Officer) – is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in charge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of the operation and works with the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Structures. To determine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where to place and erect the shores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 </a:t>
            </a:r>
          </a:p>
          <a:p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The Measure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performs all the measuring required in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the erection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of the shoring and relays all measurements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and lumber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size to the </a:t>
            </a:r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Layout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 of the Cutting Team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 smtClean="0">
                <a:latin typeface="Myriad Pro" charset="0"/>
                <a:ea typeface="Myriad Pro" charset="0"/>
                <a:cs typeface="Myriad Pro" charset="0"/>
              </a:rPr>
              <a:t>Shores x2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clears away debris and obstructions that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could interfere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with shore construction. He also assists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the </a:t>
            </a:r>
            <a:r>
              <a:rPr lang="en-US" b="1" u="sng" dirty="0" smtClean="0">
                <a:latin typeface="Myriad Pro" charset="0"/>
                <a:ea typeface="Myriad Pro" charset="0"/>
                <a:cs typeface="Myriad Pro" charset="0"/>
              </a:rPr>
              <a:t>Measure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as needed to erect the shores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 smtClean="0">
                <a:latin typeface="Myriad Pro" charset="0"/>
                <a:ea typeface="Myriad Pro" charset="0"/>
                <a:cs typeface="Myriad Pro" charset="0"/>
              </a:rPr>
              <a:t>Safety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– Keeps an eye on conditions</a:t>
            </a:r>
          </a:p>
          <a:p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Runner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 – ensures tools, equipment, and shoring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materials are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moved from the shoring operation primary access point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to the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shoring site and assists in the erection of shores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as needed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.</a:t>
            </a:r>
            <a:endParaRPr lang="en-US" dirty="0" smtClean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8844"/>
            <a:ext cx="10396882" cy="1182756"/>
          </a:xfrm>
        </p:spPr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Teams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80930"/>
            <a:ext cx="10394707" cy="389365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>
                <a:latin typeface="Myriad Pro" charset="0"/>
                <a:ea typeface="Myriad Pro" charset="0"/>
                <a:cs typeface="Myriad Pro" charset="0"/>
              </a:rPr>
              <a:t>The Cutting </a:t>
            </a:r>
            <a:r>
              <a:rPr lang="en-US" sz="2800" b="1" u="sng" dirty="0" smtClean="0">
                <a:latin typeface="Myriad Pro" charset="0"/>
                <a:ea typeface="Myriad Pro" charset="0"/>
                <a:cs typeface="Myriad Pro" charset="0"/>
              </a:rPr>
              <a:t>Team (6 persons)</a:t>
            </a:r>
            <a:r>
              <a:rPr lang="en-US" sz="2800" u="sng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Establishes the equipment area and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cuts the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shoring lumber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The Layout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is in charge of setting up the cutting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station and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preparing the materials to be cut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The Cutter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 – cuts the shoring material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>
                <a:latin typeface="Myriad Pro" charset="0"/>
                <a:ea typeface="Myriad Pro" charset="0"/>
                <a:cs typeface="Myriad Pro" charset="0"/>
              </a:rPr>
              <a:t>The Feeder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moves and feeds measured and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marked shoring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material from the Layout to the Cutter and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helps secure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it when being cut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b="1" u="sng" dirty="0" smtClean="0">
                <a:latin typeface="Myriad Pro" charset="0"/>
                <a:ea typeface="Myriad Pro" charset="0"/>
                <a:cs typeface="Myriad Pro" charset="0"/>
              </a:rPr>
              <a:t>Tools and Equipment</a:t>
            </a:r>
          </a:p>
          <a:p>
            <a:r>
              <a:rPr lang="en-US" b="1" u="sng" dirty="0" smtClean="0">
                <a:latin typeface="Myriad Pro" charset="0"/>
                <a:ea typeface="Myriad Pro" charset="0"/>
                <a:cs typeface="Myriad Pro" charset="0"/>
              </a:rPr>
              <a:t>Runner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– ensures tools, equipment, and shoring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materials are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moved from the cutting area to the shoring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operation primary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access point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NOTES REGARDING SHORE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strength of Wood Systems depend on the following: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Perpendicular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to grain bearing of Post on Header.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Vertical capacity of Posts (based on Height (Length).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Strength of Header and Sole.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Strength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of ground or floor slab below Sole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Notes regarding shore strength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size of a Header depends on the stiffness of the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header compared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to the structure being supported: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When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supporting intact concrete slabs, the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concrete structure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is usually much stiffer than the header. In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this case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, as long as the posts are no more than 4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feet </a:t>
            </a:r>
            <a:r>
              <a:rPr lang="en-US" dirty="0" err="1">
                <a:latin typeface="Myriad Pro" charset="0"/>
                <a:ea typeface="Myriad Pro" charset="0"/>
                <a:cs typeface="Myriad Pro" charset="0"/>
              </a:rPr>
              <a:t>o.c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.(5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feet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for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6x6), the minimum, 4x4 or 6x6 header may be used.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When supporting a wood floor, the header should be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a depth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of 1" for each foot of span – 4x4 minimum.</a:t>
            </a:r>
          </a:p>
          <a:p>
            <a:pPr lvl="1"/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For all other conditions, the header should be designed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for the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actual load, by a US&amp;R Structures Specialist.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Total Length of 2x4 &amp; 2x6 Lacing (diagonal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bracing members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that are capable of resisting both Tension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and Compression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) should be limited to 7'-6".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If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length of 2x4 &amp; 2x6 diagonal bracing members is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greater than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7'-6", then they must be configured as X-bracing,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since each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member is only capable of resisting Tension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Backing should be used under the Sole at each post when bearing on soil. Use 3-2x6x18"or 2-layers of 18"x18"x 3/4“ plywood centered under posts. 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Nails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Nail Standards</a:t>
            </a:r>
          </a:p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1. Hand or gun driven nails may be used, however gun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driven nails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normally produce less impact vibration. Palm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Nailers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produce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least amount of vibration.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Full head nails are preferred, but the head is set off-center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for most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gun </a:t>
            </a:r>
            <a:r>
              <a:rPr lang="en-US" dirty="0" err="1">
                <a:latin typeface="Myriad Pro" charset="0"/>
                <a:ea typeface="Myriad Pro" charset="0"/>
                <a:cs typeface="Myriad Pro" charset="0"/>
              </a:rPr>
              <a:t>nailers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Clip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head nails may be used, but care must be taken to 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not over-drive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nails.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Wedge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cut-out, headed nails should not be used.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The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preferred 16d nail is a 0.148" x 3.25" coated nail. (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Standard 16d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nails are 0.162" x 3.5" and tend to split the wood).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8d nails should be 0.131" x 2.5" with a plastic coating.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Duplex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nails are used in some cases at wedges, in order to pull</a:t>
            </a:r>
          </a:p>
          <a:p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the nails when adjusting the wedges.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yriad Pro" charset="0"/>
                <a:ea typeface="Myriad Pro" charset="0"/>
                <a:cs typeface="Myriad Pro" charset="0"/>
              </a:rPr>
              <a:t>View </a:t>
            </a:r>
            <a:r>
              <a:rPr lang="en-US" sz="2800" dirty="0" err="1" smtClean="0">
                <a:latin typeface="Myriad Pro" charset="0"/>
                <a:ea typeface="Myriad Pro" charset="0"/>
                <a:cs typeface="Myriad Pro" charset="0"/>
              </a:rPr>
              <a:t>PAges</a:t>
            </a:r>
            <a:r>
              <a:rPr lang="en-US" sz="2800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2800" dirty="0" smtClean="0">
                <a:latin typeface="Myriad Pro" charset="0"/>
                <a:ea typeface="Myriad Pro" charset="0"/>
                <a:cs typeface="Myriad Pro" charset="0"/>
              </a:rPr>
              <a:t>2-9 through 2-15 in the </a:t>
            </a:r>
            <a:r>
              <a:rPr lang="en-US" sz="2800" dirty="0" err="1" smtClean="0">
                <a:latin typeface="Myriad Pro" charset="0"/>
                <a:ea typeface="Myriad Pro" charset="0"/>
                <a:cs typeface="Myriad Pro" charset="0"/>
              </a:rPr>
              <a:t>f.o.g</a:t>
            </a:r>
            <a:r>
              <a:rPr lang="en-US" sz="2800" dirty="0" smtClean="0">
                <a:latin typeface="Myriad Pro" charset="0"/>
                <a:ea typeface="Myriad Pro" charset="0"/>
                <a:cs typeface="Myriad Pro" charset="0"/>
              </a:rPr>
              <a:t>. manual</a:t>
            </a:r>
            <a:endParaRPr lang="en-US" sz="2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668963"/>
            <a:ext cx="11763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287</TotalTime>
  <Words>704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Cambria</vt:lpstr>
      <vt:lpstr>Impact</vt:lpstr>
      <vt:lpstr>Myriad Pro</vt:lpstr>
      <vt:lpstr>Arial</vt:lpstr>
      <vt:lpstr>Main Event</vt:lpstr>
      <vt:lpstr>Structural Collapse - Shoring</vt:lpstr>
      <vt:lpstr>Preparation </vt:lpstr>
      <vt:lpstr>Teams</vt:lpstr>
      <vt:lpstr>Teams</vt:lpstr>
      <vt:lpstr>NOTES REGARDING SHORE STRENGTH</vt:lpstr>
      <vt:lpstr>Notes regarding shore strength</vt:lpstr>
      <vt:lpstr>PowerPoint Presentation</vt:lpstr>
      <vt:lpstr>Nails</vt:lpstr>
      <vt:lpstr>View PAges 2-9 through 2-15 in the f.o.g. manual</vt:lpstr>
      <vt:lpstr>Constructing shores!</vt:lpstr>
      <vt:lpstr>PowerPoint Presentation</vt:lpstr>
    </vt:vector>
  </TitlesOfParts>
  <Company>City of Springdale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collapse Shoring</dc:title>
  <dc:creator>Joe Hansen</dc:creator>
  <cp:lastModifiedBy>Microsoft Office User</cp:lastModifiedBy>
  <cp:revision>11</cp:revision>
  <dcterms:created xsi:type="dcterms:W3CDTF">2019-07-28T23:03:31Z</dcterms:created>
  <dcterms:modified xsi:type="dcterms:W3CDTF">2019-07-29T13:54:22Z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